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7" r:id="rId1"/>
  </p:sldMasterIdLst>
  <p:notesMasterIdLst>
    <p:notesMasterId r:id="rId10"/>
  </p:notesMasterIdLst>
  <p:sldIdLst>
    <p:sldId id="260" r:id="rId2"/>
    <p:sldId id="258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205"/>
    <a:srgbClr val="FBBC48"/>
    <a:srgbClr val="6B6302"/>
    <a:srgbClr val="6A6402"/>
    <a:srgbClr val="6A6400"/>
    <a:srgbClr val="696300"/>
    <a:srgbClr val="FABC48"/>
    <a:srgbClr val="D6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670"/>
  </p:normalViewPr>
  <p:slideViewPr>
    <p:cSldViewPr snapToGrid="0" snapToObjects="1">
      <p:cViewPr varScale="1">
        <p:scale>
          <a:sx n="96" d="100"/>
          <a:sy n="96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85FEC5-E415-074F-8C5C-55AFEF15BBBD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2E2D77D-F8E1-7E4B-B107-CFCFDC645370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Erkennung der Körperpunkte</a:t>
          </a:r>
        </a:p>
      </dgm:t>
    </dgm:pt>
    <dgm:pt modelId="{95FC6999-E9DA-4E4C-96D3-0901BD1876AA}" type="par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129D7A2-D357-054E-9016-4FCCC801B571}" type="sib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787AF3-E6D8-F645-A6FD-810FA2FFEDA5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Data </a:t>
          </a:r>
          <a:r>
            <a:rPr lang="de-DE" dirty="0" err="1">
              <a:solidFill>
                <a:schemeClr val="bg1"/>
              </a:solidFill>
            </a:rPr>
            <a:t>preparation</a:t>
          </a:r>
          <a:endParaRPr lang="de-DE" dirty="0">
            <a:solidFill>
              <a:schemeClr val="bg1"/>
            </a:solidFill>
          </a:endParaRPr>
        </a:p>
      </dgm:t>
    </dgm:pt>
    <dgm:pt modelId="{45906193-9E21-D342-B507-1D14CE9E7598}" type="par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B8AFD2-2131-C44C-BA3B-3CA7953AC2AC}" type="sib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3B45FEB-8013-AA4D-A173-6EF08C951613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Klassifizierung der Übung</a:t>
          </a:r>
        </a:p>
      </dgm:t>
    </dgm:pt>
    <dgm:pt modelId="{A57DE212-4E46-F14B-A23C-FB55BD5663EE}" type="par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2F40AD8-06AA-0D42-B067-F1BB5A663EB8}" type="sib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41DDBE9-C104-6F47-B0A3-E7109FA6E66A}">
      <dgm:prSet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Korrektur der Ausführung</a:t>
          </a:r>
        </a:p>
      </dgm:t>
    </dgm:pt>
    <dgm:pt modelId="{2906456B-6023-B24A-8F3B-5D5C0B997B42}" type="par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832C023-82B6-C340-8CE9-A83B66A840D4}" type="sib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7F07BA3-80E5-D44F-B427-B786226D8984}" type="pres">
      <dgm:prSet presAssocID="{5185FEC5-E415-074F-8C5C-55AFEF15BBBD}" presName="Name0" presStyleCnt="0">
        <dgm:presLayoutVars>
          <dgm:dir/>
          <dgm:animLvl val="lvl"/>
          <dgm:resizeHandles val="exact"/>
        </dgm:presLayoutVars>
      </dgm:prSet>
      <dgm:spPr/>
    </dgm:pt>
    <dgm:pt modelId="{2E393B58-64C9-2042-BD26-FD53B0ABC112}" type="pres">
      <dgm:prSet presAssocID="{E2E2D77D-F8E1-7E4B-B107-CFCFDC64537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75D0245-80A8-2842-BB90-426808778025}" type="pres">
      <dgm:prSet presAssocID="{F129D7A2-D357-054E-9016-4FCCC801B571}" presName="parTxOnlySpace" presStyleCnt="0"/>
      <dgm:spPr/>
    </dgm:pt>
    <dgm:pt modelId="{A69D2A63-DE4F-3D4C-A415-5E0B273DECE5}" type="pres">
      <dgm:prSet presAssocID="{0F787AF3-E6D8-F645-A6FD-810FA2FFEDA5}" presName="parTxOnly" presStyleLbl="node1" presStyleIdx="1" presStyleCnt="4" custLinFactNeighborX="-4240" custLinFactNeighborY="0">
        <dgm:presLayoutVars>
          <dgm:chMax val="0"/>
          <dgm:chPref val="0"/>
          <dgm:bulletEnabled val="1"/>
        </dgm:presLayoutVars>
      </dgm:prSet>
      <dgm:spPr/>
    </dgm:pt>
    <dgm:pt modelId="{F0FEDA08-F95A-7948-B4E9-2F812EC9006B}" type="pres">
      <dgm:prSet presAssocID="{0FB8AFD2-2131-C44C-BA3B-3CA7953AC2AC}" presName="parTxOnlySpace" presStyleCnt="0"/>
      <dgm:spPr/>
    </dgm:pt>
    <dgm:pt modelId="{FF0093D3-FC0F-314C-BDF4-16BE8D474338}" type="pres">
      <dgm:prSet presAssocID="{D3B45FEB-8013-AA4D-A173-6EF08C95161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A4600F1-3148-FD42-AEE9-A8F11D35CDB2}" type="pres">
      <dgm:prSet presAssocID="{F2F40AD8-06AA-0D42-B067-F1BB5A663EB8}" presName="parTxOnlySpace" presStyleCnt="0"/>
      <dgm:spPr/>
    </dgm:pt>
    <dgm:pt modelId="{99BE8457-3E1F-334F-A53A-AD853138393D}" type="pres">
      <dgm:prSet presAssocID="{D41DDBE9-C104-6F47-B0A3-E7109FA6E66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7E25C17-65C0-FB40-B742-237D9381C5E4}" srcId="{5185FEC5-E415-074F-8C5C-55AFEF15BBBD}" destId="{E2E2D77D-F8E1-7E4B-B107-CFCFDC645370}" srcOrd="0" destOrd="0" parTransId="{95FC6999-E9DA-4E4C-96D3-0901BD1876AA}" sibTransId="{F129D7A2-D357-054E-9016-4FCCC801B571}"/>
    <dgm:cxn modelId="{6642D22D-93B0-FC42-AC52-835215CC1636}" type="presOf" srcId="{5185FEC5-E415-074F-8C5C-55AFEF15BBBD}" destId="{07F07BA3-80E5-D44F-B427-B786226D8984}" srcOrd="0" destOrd="0" presId="urn:microsoft.com/office/officeart/2005/8/layout/chevron1"/>
    <dgm:cxn modelId="{B94B8C3A-DD34-CE4F-AE90-6489234CF4E3}" type="presOf" srcId="{E2E2D77D-F8E1-7E4B-B107-CFCFDC645370}" destId="{2E393B58-64C9-2042-BD26-FD53B0ABC112}" srcOrd="0" destOrd="0" presId="urn:microsoft.com/office/officeart/2005/8/layout/chevron1"/>
    <dgm:cxn modelId="{816EA953-0EA2-524C-BCF8-FFF8E546A19B}" srcId="{5185FEC5-E415-074F-8C5C-55AFEF15BBBD}" destId="{D3B45FEB-8013-AA4D-A173-6EF08C951613}" srcOrd="2" destOrd="0" parTransId="{A57DE212-4E46-F14B-A23C-FB55BD5663EE}" sibTransId="{F2F40AD8-06AA-0D42-B067-F1BB5A663EB8}"/>
    <dgm:cxn modelId="{7BB1EB68-4E66-B440-9C52-7C2628058099}" type="presOf" srcId="{D41DDBE9-C104-6F47-B0A3-E7109FA6E66A}" destId="{99BE8457-3E1F-334F-A53A-AD853138393D}" srcOrd="0" destOrd="0" presId="urn:microsoft.com/office/officeart/2005/8/layout/chevron1"/>
    <dgm:cxn modelId="{D76EFC69-5957-F746-AED0-A08E95761F73}" srcId="{5185FEC5-E415-074F-8C5C-55AFEF15BBBD}" destId="{D41DDBE9-C104-6F47-B0A3-E7109FA6E66A}" srcOrd="3" destOrd="0" parTransId="{2906456B-6023-B24A-8F3B-5D5C0B997B42}" sibTransId="{4832C023-82B6-C340-8CE9-A83B66A840D4}"/>
    <dgm:cxn modelId="{717D608F-8828-FC49-9D36-0DF008322FA8}" type="presOf" srcId="{0F787AF3-E6D8-F645-A6FD-810FA2FFEDA5}" destId="{A69D2A63-DE4F-3D4C-A415-5E0B273DECE5}" srcOrd="0" destOrd="0" presId="urn:microsoft.com/office/officeart/2005/8/layout/chevron1"/>
    <dgm:cxn modelId="{934C8EA9-447C-104E-841B-27E03BC0DA77}" type="presOf" srcId="{D3B45FEB-8013-AA4D-A173-6EF08C951613}" destId="{FF0093D3-FC0F-314C-BDF4-16BE8D474338}" srcOrd="0" destOrd="0" presId="urn:microsoft.com/office/officeart/2005/8/layout/chevron1"/>
    <dgm:cxn modelId="{D0D1B1B1-8D9B-F24C-BCD7-DAF1C664FABF}" srcId="{5185FEC5-E415-074F-8C5C-55AFEF15BBBD}" destId="{0F787AF3-E6D8-F645-A6FD-810FA2FFEDA5}" srcOrd="1" destOrd="0" parTransId="{45906193-9E21-D342-B507-1D14CE9E7598}" sibTransId="{0FB8AFD2-2131-C44C-BA3B-3CA7953AC2AC}"/>
    <dgm:cxn modelId="{1441B2FA-D42A-C248-B793-C746442BEC1C}" type="presParOf" srcId="{07F07BA3-80E5-D44F-B427-B786226D8984}" destId="{2E393B58-64C9-2042-BD26-FD53B0ABC112}" srcOrd="0" destOrd="0" presId="urn:microsoft.com/office/officeart/2005/8/layout/chevron1"/>
    <dgm:cxn modelId="{9C1CA4E6-FCBA-DF44-AD87-C252E70FE1BE}" type="presParOf" srcId="{07F07BA3-80E5-D44F-B427-B786226D8984}" destId="{A75D0245-80A8-2842-BB90-426808778025}" srcOrd="1" destOrd="0" presId="urn:microsoft.com/office/officeart/2005/8/layout/chevron1"/>
    <dgm:cxn modelId="{9727ABDB-2E9F-E446-83A4-B1320BF77B7A}" type="presParOf" srcId="{07F07BA3-80E5-D44F-B427-B786226D8984}" destId="{A69D2A63-DE4F-3D4C-A415-5E0B273DECE5}" srcOrd="2" destOrd="0" presId="urn:microsoft.com/office/officeart/2005/8/layout/chevron1"/>
    <dgm:cxn modelId="{2B2DBE24-DB0D-AF47-BBD6-B2D3EF14CEC3}" type="presParOf" srcId="{07F07BA3-80E5-D44F-B427-B786226D8984}" destId="{F0FEDA08-F95A-7948-B4E9-2F812EC9006B}" srcOrd="3" destOrd="0" presId="urn:microsoft.com/office/officeart/2005/8/layout/chevron1"/>
    <dgm:cxn modelId="{3F678E1C-636B-F74D-B063-B6F09C794840}" type="presParOf" srcId="{07F07BA3-80E5-D44F-B427-B786226D8984}" destId="{FF0093D3-FC0F-314C-BDF4-16BE8D474338}" srcOrd="4" destOrd="0" presId="urn:microsoft.com/office/officeart/2005/8/layout/chevron1"/>
    <dgm:cxn modelId="{5A33364D-EE2D-764F-BB61-DAE8EF66C915}" type="presParOf" srcId="{07F07BA3-80E5-D44F-B427-B786226D8984}" destId="{3A4600F1-3148-FD42-AEE9-A8F11D35CDB2}" srcOrd="5" destOrd="0" presId="urn:microsoft.com/office/officeart/2005/8/layout/chevron1"/>
    <dgm:cxn modelId="{E47D2961-413D-4B4C-BAC5-09D17F950C19}" type="presParOf" srcId="{07F07BA3-80E5-D44F-B427-B786226D8984}" destId="{99BE8457-3E1F-334F-A53A-AD853138393D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85FEC5-E415-074F-8C5C-55AFEF15BBBD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2E2D77D-F8E1-7E4B-B107-CFCFDC645370}">
      <dgm:prSet phldrT="[Text]"/>
      <dgm:spPr>
        <a:solidFill>
          <a:srgbClr val="FABC48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Erkennung der Körperpunkte</a:t>
          </a:r>
        </a:p>
      </dgm:t>
    </dgm:pt>
    <dgm:pt modelId="{95FC6999-E9DA-4E4C-96D3-0901BD1876AA}" type="par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129D7A2-D357-054E-9016-4FCCC801B571}" type="sib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787AF3-E6D8-F645-A6FD-810FA2FFEDA5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Data </a:t>
          </a:r>
          <a:r>
            <a:rPr lang="de-DE" dirty="0" err="1">
              <a:solidFill>
                <a:schemeClr val="bg1"/>
              </a:solidFill>
            </a:rPr>
            <a:t>preparation</a:t>
          </a:r>
          <a:endParaRPr lang="de-DE" dirty="0">
            <a:solidFill>
              <a:schemeClr val="bg1"/>
            </a:solidFill>
          </a:endParaRPr>
        </a:p>
      </dgm:t>
    </dgm:pt>
    <dgm:pt modelId="{45906193-9E21-D342-B507-1D14CE9E7598}" type="par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B8AFD2-2131-C44C-BA3B-3CA7953AC2AC}" type="sib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3B45FEB-8013-AA4D-A173-6EF08C951613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Klassifizierung der Übung</a:t>
          </a:r>
        </a:p>
      </dgm:t>
    </dgm:pt>
    <dgm:pt modelId="{A57DE212-4E46-F14B-A23C-FB55BD5663EE}" type="par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2F40AD8-06AA-0D42-B067-F1BB5A663EB8}" type="sib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41DDBE9-C104-6F47-B0A3-E7109FA6E66A}">
      <dgm:prSet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Korrektur der Ausführung</a:t>
          </a:r>
        </a:p>
      </dgm:t>
    </dgm:pt>
    <dgm:pt modelId="{2906456B-6023-B24A-8F3B-5D5C0B997B42}" type="par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832C023-82B6-C340-8CE9-A83B66A840D4}" type="sib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7F07BA3-80E5-D44F-B427-B786226D8984}" type="pres">
      <dgm:prSet presAssocID="{5185FEC5-E415-074F-8C5C-55AFEF15BBBD}" presName="Name0" presStyleCnt="0">
        <dgm:presLayoutVars>
          <dgm:dir/>
          <dgm:animLvl val="lvl"/>
          <dgm:resizeHandles val="exact"/>
        </dgm:presLayoutVars>
      </dgm:prSet>
      <dgm:spPr/>
    </dgm:pt>
    <dgm:pt modelId="{2E393B58-64C9-2042-BD26-FD53B0ABC112}" type="pres">
      <dgm:prSet presAssocID="{E2E2D77D-F8E1-7E4B-B107-CFCFDC645370}" presName="parTxOnly" presStyleLbl="node1" presStyleIdx="0" presStyleCnt="4" custScaleY="78597">
        <dgm:presLayoutVars>
          <dgm:chMax val="0"/>
          <dgm:chPref val="0"/>
          <dgm:bulletEnabled val="1"/>
        </dgm:presLayoutVars>
      </dgm:prSet>
      <dgm:spPr/>
    </dgm:pt>
    <dgm:pt modelId="{A75D0245-80A8-2842-BB90-426808778025}" type="pres">
      <dgm:prSet presAssocID="{F129D7A2-D357-054E-9016-4FCCC801B571}" presName="parTxOnlySpace" presStyleCnt="0"/>
      <dgm:spPr/>
    </dgm:pt>
    <dgm:pt modelId="{A69D2A63-DE4F-3D4C-A415-5E0B273DECE5}" type="pres">
      <dgm:prSet presAssocID="{0F787AF3-E6D8-F645-A6FD-810FA2FFEDA5}" presName="parTxOnly" presStyleLbl="node1" presStyleIdx="1" presStyleCnt="4" custScaleY="78597" custLinFactNeighborX="-4240" custLinFactNeighborY="0">
        <dgm:presLayoutVars>
          <dgm:chMax val="0"/>
          <dgm:chPref val="0"/>
          <dgm:bulletEnabled val="1"/>
        </dgm:presLayoutVars>
      </dgm:prSet>
      <dgm:spPr/>
    </dgm:pt>
    <dgm:pt modelId="{F0FEDA08-F95A-7948-B4E9-2F812EC9006B}" type="pres">
      <dgm:prSet presAssocID="{0FB8AFD2-2131-C44C-BA3B-3CA7953AC2AC}" presName="parTxOnlySpace" presStyleCnt="0"/>
      <dgm:spPr/>
    </dgm:pt>
    <dgm:pt modelId="{FF0093D3-FC0F-314C-BDF4-16BE8D474338}" type="pres">
      <dgm:prSet presAssocID="{D3B45FEB-8013-AA4D-A173-6EF08C951613}" presName="parTxOnly" presStyleLbl="node1" presStyleIdx="2" presStyleCnt="4" custScaleY="78597">
        <dgm:presLayoutVars>
          <dgm:chMax val="0"/>
          <dgm:chPref val="0"/>
          <dgm:bulletEnabled val="1"/>
        </dgm:presLayoutVars>
      </dgm:prSet>
      <dgm:spPr/>
    </dgm:pt>
    <dgm:pt modelId="{3A4600F1-3148-FD42-AEE9-A8F11D35CDB2}" type="pres">
      <dgm:prSet presAssocID="{F2F40AD8-06AA-0D42-B067-F1BB5A663EB8}" presName="parTxOnlySpace" presStyleCnt="0"/>
      <dgm:spPr/>
    </dgm:pt>
    <dgm:pt modelId="{99BE8457-3E1F-334F-A53A-AD853138393D}" type="pres">
      <dgm:prSet presAssocID="{D41DDBE9-C104-6F47-B0A3-E7109FA6E66A}" presName="parTxOnly" presStyleLbl="node1" presStyleIdx="3" presStyleCnt="4" custScaleY="80365">
        <dgm:presLayoutVars>
          <dgm:chMax val="0"/>
          <dgm:chPref val="0"/>
          <dgm:bulletEnabled val="1"/>
        </dgm:presLayoutVars>
      </dgm:prSet>
      <dgm:spPr/>
    </dgm:pt>
  </dgm:ptLst>
  <dgm:cxnLst>
    <dgm:cxn modelId="{97E25C17-65C0-FB40-B742-237D9381C5E4}" srcId="{5185FEC5-E415-074F-8C5C-55AFEF15BBBD}" destId="{E2E2D77D-F8E1-7E4B-B107-CFCFDC645370}" srcOrd="0" destOrd="0" parTransId="{95FC6999-E9DA-4E4C-96D3-0901BD1876AA}" sibTransId="{F129D7A2-D357-054E-9016-4FCCC801B571}"/>
    <dgm:cxn modelId="{6642D22D-93B0-FC42-AC52-835215CC1636}" type="presOf" srcId="{5185FEC5-E415-074F-8C5C-55AFEF15BBBD}" destId="{07F07BA3-80E5-D44F-B427-B786226D8984}" srcOrd="0" destOrd="0" presId="urn:microsoft.com/office/officeart/2005/8/layout/chevron1"/>
    <dgm:cxn modelId="{B94B8C3A-DD34-CE4F-AE90-6489234CF4E3}" type="presOf" srcId="{E2E2D77D-F8E1-7E4B-B107-CFCFDC645370}" destId="{2E393B58-64C9-2042-BD26-FD53B0ABC112}" srcOrd="0" destOrd="0" presId="urn:microsoft.com/office/officeart/2005/8/layout/chevron1"/>
    <dgm:cxn modelId="{816EA953-0EA2-524C-BCF8-FFF8E546A19B}" srcId="{5185FEC5-E415-074F-8C5C-55AFEF15BBBD}" destId="{D3B45FEB-8013-AA4D-A173-6EF08C951613}" srcOrd="2" destOrd="0" parTransId="{A57DE212-4E46-F14B-A23C-FB55BD5663EE}" sibTransId="{F2F40AD8-06AA-0D42-B067-F1BB5A663EB8}"/>
    <dgm:cxn modelId="{7BB1EB68-4E66-B440-9C52-7C2628058099}" type="presOf" srcId="{D41DDBE9-C104-6F47-B0A3-E7109FA6E66A}" destId="{99BE8457-3E1F-334F-A53A-AD853138393D}" srcOrd="0" destOrd="0" presId="urn:microsoft.com/office/officeart/2005/8/layout/chevron1"/>
    <dgm:cxn modelId="{D76EFC69-5957-F746-AED0-A08E95761F73}" srcId="{5185FEC5-E415-074F-8C5C-55AFEF15BBBD}" destId="{D41DDBE9-C104-6F47-B0A3-E7109FA6E66A}" srcOrd="3" destOrd="0" parTransId="{2906456B-6023-B24A-8F3B-5D5C0B997B42}" sibTransId="{4832C023-82B6-C340-8CE9-A83B66A840D4}"/>
    <dgm:cxn modelId="{717D608F-8828-FC49-9D36-0DF008322FA8}" type="presOf" srcId="{0F787AF3-E6D8-F645-A6FD-810FA2FFEDA5}" destId="{A69D2A63-DE4F-3D4C-A415-5E0B273DECE5}" srcOrd="0" destOrd="0" presId="urn:microsoft.com/office/officeart/2005/8/layout/chevron1"/>
    <dgm:cxn modelId="{934C8EA9-447C-104E-841B-27E03BC0DA77}" type="presOf" srcId="{D3B45FEB-8013-AA4D-A173-6EF08C951613}" destId="{FF0093D3-FC0F-314C-BDF4-16BE8D474338}" srcOrd="0" destOrd="0" presId="urn:microsoft.com/office/officeart/2005/8/layout/chevron1"/>
    <dgm:cxn modelId="{D0D1B1B1-8D9B-F24C-BCD7-DAF1C664FABF}" srcId="{5185FEC5-E415-074F-8C5C-55AFEF15BBBD}" destId="{0F787AF3-E6D8-F645-A6FD-810FA2FFEDA5}" srcOrd="1" destOrd="0" parTransId="{45906193-9E21-D342-B507-1D14CE9E7598}" sibTransId="{0FB8AFD2-2131-C44C-BA3B-3CA7953AC2AC}"/>
    <dgm:cxn modelId="{1441B2FA-D42A-C248-B793-C746442BEC1C}" type="presParOf" srcId="{07F07BA3-80E5-D44F-B427-B786226D8984}" destId="{2E393B58-64C9-2042-BD26-FD53B0ABC112}" srcOrd="0" destOrd="0" presId="urn:microsoft.com/office/officeart/2005/8/layout/chevron1"/>
    <dgm:cxn modelId="{9C1CA4E6-FCBA-DF44-AD87-C252E70FE1BE}" type="presParOf" srcId="{07F07BA3-80E5-D44F-B427-B786226D8984}" destId="{A75D0245-80A8-2842-BB90-426808778025}" srcOrd="1" destOrd="0" presId="urn:microsoft.com/office/officeart/2005/8/layout/chevron1"/>
    <dgm:cxn modelId="{9727ABDB-2E9F-E446-83A4-B1320BF77B7A}" type="presParOf" srcId="{07F07BA3-80E5-D44F-B427-B786226D8984}" destId="{A69D2A63-DE4F-3D4C-A415-5E0B273DECE5}" srcOrd="2" destOrd="0" presId="urn:microsoft.com/office/officeart/2005/8/layout/chevron1"/>
    <dgm:cxn modelId="{2B2DBE24-DB0D-AF47-BBD6-B2D3EF14CEC3}" type="presParOf" srcId="{07F07BA3-80E5-D44F-B427-B786226D8984}" destId="{F0FEDA08-F95A-7948-B4E9-2F812EC9006B}" srcOrd="3" destOrd="0" presId="urn:microsoft.com/office/officeart/2005/8/layout/chevron1"/>
    <dgm:cxn modelId="{3F678E1C-636B-F74D-B063-B6F09C794840}" type="presParOf" srcId="{07F07BA3-80E5-D44F-B427-B786226D8984}" destId="{FF0093D3-FC0F-314C-BDF4-16BE8D474338}" srcOrd="4" destOrd="0" presId="urn:microsoft.com/office/officeart/2005/8/layout/chevron1"/>
    <dgm:cxn modelId="{5A33364D-EE2D-764F-BB61-DAE8EF66C915}" type="presParOf" srcId="{07F07BA3-80E5-D44F-B427-B786226D8984}" destId="{3A4600F1-3148-FD42-AEE9-A8F11D35CDB2}" srcOrd="5" destOrd="0" presId="urn:microsoft.com/office/officeart/2005/8/layout/chevron1"/>
    <dgm:cxn modelId="{E47D2961-413D-4B4C-BAC5-09D17F950C19}" type="presParOf" srcId="{07F07BA3-80E5-D44F-B427-B786226D8984}" destId="{99BE8457-3E1F-334F-A53A-AD85313839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85FEC5-E415-074F-8C5C-55AFEF15BBBD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2E2D77D-F8E1-7E4B-B107-CFCFDC645370}">
      <dgm:prSet phldrT="[Text]"/>
      <dgm:spPr>
        <a:solidFill>
          <a:srgbClr val="FABC48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Erkennung der Körperpunkte</a:t>
          </a:r>
        </a:p>
      </dgm:t>
    </dgm:pt>
    <dgm:pt modelId="{95FC6999-E9DA-4E4C-96D3-0901BD1876AA}" type="par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129D7A2-D357-054E-9016-4FCCC801B571}" type="sib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787AF3-E6D8-F645-A6FD-810FA2FFEDA5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Data </a:t>
          </a:r>
          <a:r>
            <a:rPr lang="de-DE" dirty="0" err="1">
              <a:solidFill>
                <a:schemeClr val="bg1"/>
              </a:solidFill>
            </a:rPr>
            <a:t>preparation</a:t>
          </a:r>
          <a:endParaRPr lang="de-DE" dirty="0">
            <a:solidFill>
              <a:schemeClr val="bg1"/>
            </a:solidFill>
          </a:endParaRPr>
        </a:p>
      </dgm:t>
    </dgm:pt>
    <dgm:pt modelId="{45906193-9E21-D342-B507-1D14CE9E7598}" type="par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B8AFD2-2131-C44C-BA3B-3CA7953AC2AC}" type="sib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3B45FEB-8013-AA4D-A173-6EF08C951613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Klassifizierung der Übung</a:t>
          </a:r>
        </a:p>
      </dgm:t>
    </dgm:pt>
    <dgm:pt modelId="{A57DE212-4E46-F14B-A23C-FB55BD5663EE}" type="par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2F40AD8-06AA-0D42-B067-F1BB5A663EB8}" type="sib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41DDBE9-C104-6F47-B0A3-E7109FA6E66A}">
      <dgm:prSet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Korrektur der Ausführung</a:t>
          </a:r>
        </a:p>
      </dgm:t>
    </dgm:pt>
    <dgm:pt modelId="{2906456B-6023-B24A-8F3B-5D5C0B997B42}" type="par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832C023-82B6-C340-8CE9-A83B66A840D4}" type="sib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7F07BA3-80E5-D44F-B427-B786226D8984}" type="pres">
      <dgm:prSet presAssocID="{5185FEC5-E415-074F-8C5C-55AFEF15BBBD}" presName="Name0" presStyleCnt="0">
        <dgm:presLayoutVars>
          <dgm:dir/>
          <dgm:animLvl val="lvl"/>
          <dgm:resizeHandles val="exact"/>
        </dgm:presLayoutVars>
      </dgm:prSet>
      <dgm:spPr/>
    </dgm:pt>
    <dgm:pt modelId="{2E393B58-64C9-2042-BD26-FD53B0ABC112}" type="pres">
      <dgm:prSet presAssocID="{E2E2D77D-F8E1-7E4B-B107-CFCFDC645370}" presName="parTxOnly" presStyleLbl="node1" presStyleIdx="0" presStyleCnt="4" custScaleY="78597">
        <dgm:presLayoutVars>
          <dgm:chMax val="0"/>
          <dgm:chPref val="0"/>
          <dgm:bulletEnabled val="1"/>
        </dgm:presLayoutVars>
      </dgm:prSet>
      <dgm:spPr/>
    </dgm:pt>
    <dgm:pt modelId="{A75D0245-80A8-2842-BB90-426808778025}" type="pres">
      <dgm:prSet presAssocID="{F129D7A2-D357-054E-9016-4FCCC801B571}" presName="parTxOnlySpace" presStyleCnt="0"/>
      <dgm:spPr/>
    </dgm:pt>
    <dgm:pt modelId="{A69D2A63-DE4F-3D4C-A415-5E0B273DECE5}" type="pres">
      <dgm:prSet presAssocID="{0F787AF3-E6D8-F645-A6FD-810FA2FFEDA5}" presName="parTxOnly" presStyleLbl="node1" presStyleIdx="1" presStyleCnt="4" custScaleY="78597" custLinFactNeighborX="-4240" custLinFactNeighborY="0">
        <dgm:presLayoutVars>
          <dgm:chMax val="0"/>
          <dgm:chPref val="0"/>
          <dgm:bulletEnabled val="1"/>
        </dgm:presLayoutVars>
      </dgm:prSet>
      <dgm:spPr/>
    </dgm:pt>
    <dgm:pt modelId="{F0FEDA08-F95A-7948-B4E9-2F812EC9006B}" type="pres">
      <dgm:prSet presAssocID="{0FB8AFD2-2131-C44C-BA3B-3CA7953AC2AC}" presName="parTxOnlySpace" presStyleCnt="0"/>
      <dgm:spPr/>
    </dgm:pt>
    <dgm:pt modelId="{FF0093D3-FC0F-314C-BDF4-16BE8D474338}" type="pres">
      <dgm:prSet presAssocID="{D3B45FEB-8013-AA4D-A173-6EF08C951613}" presName="parTxOnly" presStyleLbl="node1" presStyleIdx="2" presStyleCnt="4" custScaleY="78597">
        <dgm:presLayoutVars>
          <dgm:chMax val="0"/>
          <dgm:chPref val="0"/>
          <dgm:bulletEnabled val="1"/>
        </dgm:presLayoutVars>
      </dgm:prSet>
      <dgm:spPr/>
    </dgm:pt>
    <dgm:pt modelId="{3A4600F1-3148-FD42-AEE9-A8F11D35CDB2}" type="pres">
      <dgm:prSet presAssocID="{F2F40AD8-06AA-0D42-B067-F1BB5A663EB8}" presName="parTxOnlySpace" presStyleCnt="0"/>
      <dgm:spPr/>
    </dgm:pt>
    <dgm:pt modelId="{99BE8457-3E1F-334F-A53A-AD853138393D}" type="pres">
      <dgm:prSet presAssocID="{D41DDBE9-C104-6F47-B0A3-E7109FA6E66A}" presName="parTxOnly" presStyleLbl="node1" presStyleIdx="3" presStyleCnt="4" custScaleY="80365">
        <dgm:presLayoutVars>
          <dgm:chMax val="0"/>
          <dgm:chPref val="0"/>
          <dgm:bulletEnabled val="1"/>
        </dgm:presLayoutVars>
      </dgm:prSet>
      <dgm:spPr/>
    </dgm:pt>
  </dgm:ptLst>
  <dgm:cxnLst>
    <dgm:cxn modelId="{97E25C17-65C0-FB40-B742-237D9381C5E4}" srcId="{5185FEC5-E415-074F-8C5C-55AFEF15BBBD}" destId="{E2E2D77D-F8E1-7E4B-B107-CFCFDC645370}" srcOrd="0" destOrd="0" parTransId="{95FC6999-E9DA-4E4C-96D3-0901BD1876AA}" sibTransId="{F129D7A2-D357-054E-9016-4FCCC801B571}"/>
    <dgm:cxn modelId="{6642D22D-93B0-FC42-AC52-835215CC1636}" type="presOf" srcId="{5185FEC5-E415-074F-8C5C-55AFEF15BBBD}" destId="{07F07BA3-80E5-D44F-B427-B786226D8984}" srcOrd="0" destOrd="0" presId="urn:microsoft.com/office/officeart/2005/8/layout/chevron1"/>
    <dgm:cxn modelId="{B94B8C3A-DD34-CE4F-AE90-6489234CF4E3}" type="presOf" srcId="{E2E2D77D-F8E1-7E4B-B107-CFCFDC645370}" destId="{2E393B58-64C9-2042-BD26-FD53B0ABC112}" srcOrd="0" destOrd="0" presId="urn:microsoft.com/office/officeart/2005/8/layout/chevron1"/>
    <dgm:cxn modelId="{816EA953-0EA2-524C-BCF8-FFF8E546A19B}" srcId="{5185FEC5-E415-074F-8C5C-55AFEF15BBBD}" destId="{D3B45FEB-8013-AA4D-A173-6EF08C951613}" srcOrd="2" destOrd="0" parTransId="{A57DE212-4E46-F14B-A23C-FB55BD5663EE}" sibTransId="{F2F40AD8-06AA-0D42-B067-F1BB5A663EB8}"/>
    <dgm:cxn modelId="{7BB1EB68-4E66-B440-9C52-7C2628058099}" type="presOf" srcId="{D41DDBE9-C104-6F47-B0A3-E7109FA6E66A}" destId="{99BE8457-3E1F-334F-A53A-AD853138393D}" srcOrd="0" destOrd="0" presId="urn:microsoft.com/office/officeart/2005/8/layout/chevron1"/>
    <dgm:cxn modelId="{D76EFC69-5957-F746-AED0-A08E95761F73}" srcId="{5185FEC5-E415-074F-8C5C-55AFEF15BBBD}" destId="{D41DDBE9-C104-6F47-B0A3-E7109FA6E66A}" srcOrd="3" destOrd="0" parTransId="{2906456B-6023-B24A-8F3B-5D5C0B997B42}" sibTransId="{4832C023-82B6-C340-8CE9-A83B66A840D4}"/>
    <dgm:cxn modelId="{717D608F-8828-FC49-9D36-0DF008322FA8}" type="presOf" srcId="{0F787AF3-E6D8-F645-A6FD-810FA2FFEDA5}" destId="{A69D2A63-DE4F-3D4C-A415-5E0B273DECE5}" srcOrd="0" destOrd="0" presId="urn:microsoft.com/office/officeart/2005/8/layout/chevron1"/>
    <dgm:cxn modelId="{934C8EA9-447C-104E-841B-27E03BC0DA77}" type="presOf" srcId="{D3B45FEB-8013-AA4D-A173-6EF08C951613}" destId="{FF0093D3-FC0F-314C-BDF4-16BE8D474338}" srcOrd="0" destOrd="0" presId="urn:microsoft.com/office/officeart/2005/8/layout/chevron1"/>
    <dgm:cxn modelId="{D0D1B1B1-8D9B-F24C-BCD7-DAF1C664FABF}" srcId="{5185FEC5-E415-074F-8C5C-55AFEF15BBBD}" destId="{0F787AF3-E6D8-F645-A6FD-810FA2FFEDA5}" srcOrd="1" destOrd="0" parTransId="{45906193-9E21-D342-B507-1D14CE9E7598}" sibTransId="{0FB8AFD2-2131-C44C-BA3B-3CA7953AC2AC}"/>
    <dgm:cxn modelId="{1441B2FA-D42A-C248-B793-C746442BEC1C}" type="presParOf" srcId="{07F07BA3-80E5-D44F-B427-B786226D8984}" destId="{2E393B58-64C9-2042-BD26-FD53B0ABC112}" srcOrd="0" destOrd="0" presId="urn:microsoft.com/office/officeart/2005/8/layout/chevron1"/>
    <dgm:cxn modelId="{9C1CA4E6-FCBA-DF44-AD87-C252E70FE1BE}" type="presParOf" srcId="{07F07BA3-80E5-D44F-B427-B786226D8984}" destId="{A75D0245-80A8-2842-BB90-426808778025}" srcOrd="1" destOrd="0" presId="urn:microsoft.com/office/officeart/2005/8/layout/chevron1"/>
    <dgm:cxn modelId="{9727ABDB-2E9F-E446-83A4-B1320BF77B7A}" type="presParOf" srcId="{07F07BA3-80E5-D44F-B427-B786226D8984}" destId="{A69D2A63-DE4F-3D4C-A415-5E0B273DECE5}" srcOrd="2" destOrd="0" presId="urn:microsoft.com/office/officeart/2005/8/layout/chevron1"/>
    <dgm:cxn modelId="{2B2DBE24-DB0D-AF47-BBD6-B2D3EF14CEC3}" type="presParOf" srcId="{07F07BA3-80E5-D44F-B427-B786226D8984}" destId="{F0FEDA08-F95A-7948-B4E9-2F812EC9006B}" srcOrd="3" destOrd="0" presId="urn:microsoft.com/office/officeart/2005/8/layout/chevron1"/>
    <dgm:cxn modelId="{3F678E1C-636B-F74D-B063-B6F09C794840}" type="presParOf" srcId="{07F07BA3-80E5-D44F-B427-B786226D8984}" destId="{FF0093D3-FC0F-314C-BDF4-16BE8D474338}" srcOrd="4" destOrd="0" presId="urn:microsoft.com/office/officeart/2005/8/layout/chevron1"/>
    <dgm:cxn modelId="{5A33364D-EE2D-764F-BB61-DAE8EF66C915}" type="presParOf" srcId="{07F07BA3-80E5-D44F-B427-B786226D8984}" destId="{3A4600F1-3148-FD42-AEE9-A8F11D35CDB2}" srcOrd="5" destOrd="0" presId="urn:microsoft.com/office/officeart/2005/8/layout/chevron1"/>
    <dgm:cxn modelId="{E47D2961-413D-4B4C-BAC5-09D17F950C19}" type="presParOf" srcId="{07F07BA3-80E5-D44F-B427-B786226D8984}" destId="{99BE8457-3E1F-334F-A53A-AD85313839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85FEC5-E415-074F-8C5C-55AFEF15BBBD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2E2D77D-F8E1-7E4B-B107-CFCFDC645370}">
      <dgm:prSet phldrT="[Text]"/>
      <dgm:spPr>
        <a:solidFill>
          <a:srgbClr val="FABC48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Erkennung der Körperpunkte</a:t>
          </a:r>
        </a:p>
      </dgm:t>
    </dgm:pt>
    <dgm:pt modelId="{95FC6999-E9DA-4E4C-96D3-0901BD1876AA}" type="par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129D7A2-D357-054E-9016-4FCCC801B571}" type="sib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787AF3-E6D8-F645-A6FD-810FA2FFEDA5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Data </a:t>
          </a:r>
          <a:r>
            <a:rPr lang="de-DE" dirty="0" err="1">
              <a:solidFill>
                <a:schemeClr val="bg1"/>
              </a:solidFill>
            </a:rPr>
            <a:t>preparation</a:t>
          </a:r>
          <a:endParaRPr lang="de-DE" dirty="0">
            <a:solidFill>
              <a:schemeClr val="bg1"/>
            </a:solidFill>
          </a:endParaRPr>
        </a:p>
      </dgm:t>
    </dgm:pt>
    <dgm:pt modelId="{45906193-9E21-D342-B507-1D14CE9E7598}" type="par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B8AFD2-2131-C44C-BA3B-3CA7953AC2AC}" type="sib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3B45FEB-8013-AA4D-A173-6EF08C951613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Klassifizierung der Übung</a:t>
          </a:r>
        </a:p>
      </dgm:t>
    </dgm:pt>
    <dgm:pt modelId="{A57DE212-4E46-F14B-A23C-FB55BD5663EE}" type="par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2F40AD8-06AA-0D42-B067-F1BB5A663EB8}" type="sib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41DDBE9-C104-6F47-B0A3-E7109FA6E66A}">
      <dgm:prSet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Korrektur der Ausführung</a:t>
          </a:r>
        </a:p>
      </dgm:t>
    </dgm:pt>
    <dgm:pt modelId="{2906456B-6023-B24A-8F3B-5D5C0B997B42}" type="par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832C023-82B6-C340-8CE9-A83B66A840D4}" type="sib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7F07BA3-80E5-D44F-B427-B786226D8984}" type="pres">
      <dgm:prSet presAssocID="{5185FEC5-E415-074F-8C5C-55AFEF15BBBD}" presName="Name0" presStyleCnt="0">
        <dgm:presLayoutVars>
          <dgm:dir/>
          <dgm:animLvl val="lvl"/>
          <dgm:resizeHandles val="exact"/>
        </dgm:presLayoutVars>
      </dgm:prSet>
      <dgm:spPr/>
    </dgm:pt>
    <dgm:pt modelId="{2E393B58-64C9-2042-BD26-FD53B0ABC112}" type="pres">
      <dgm:prSet presAssocID="{E2E2D77D-F8E1-7E4B-B107-CFCFDC645370}" presName="parTxOnly" presStyleLbl="node1" presStyleIdx="0" presStyleCnt="4" custScaleY="78597">
        <dgm:presLayoutVars>
          <dgm:chMax val="0"/>
          <dgm:chPref val="0"/>
          <dgm:bulletEnabled val="1"/>
        </dgm:presLayoutVars>
      </dgm:prSet>
      <dgm:spPr/>
    </dgm:pt>
    <dgm:pt modelId="{A75D0245-80A8-2842-BB90-426808778025}" type="pres">
      <dgm:prSet presAssocID="{F129D7A2-D357-054E-9016-4FCCC801B571}" presName="parTxOnlySpace" presStyleCnt="0"/>
      <dgm:spPr/>
    </dgm:pt>
    <dgm:pt modelId="{A69D2A63-DE4F-3D4C-A415-5E0B273DECE5}" type="pres">
      <dgm:prSet presAssocID="{0F787AF3-E6D8-F645-A6FD-810FA2FFEDA5}" presName="parTxOnly" presStyleLbl="node1" presStyleIdx="1" presStyleCnt="4" custScaleY="78597" custLinFactNeighborX="-4240" custLinFactNeighborY="0">
        <dgm:presLayoutVars>
          <dgm:chMax val="0"/>
          <dgm:chPref val="0"/>
          <dgm:bulletEnabled val="1"/>
        </dgm:presLayoutVars>
      </dgm:prSet>
      <dgm:spPr/>
    </dgm:pt>
    <dgm:pt modelId="{F0FEDA08-F95A-7948-B4E9-2F812EC9006B}" type="pres">
      <dgm:prSet presAssocID="{0FB8AFD2-2131-C44C-BA3B-3CA7953AC2AC}" presName="parTxOnlySpace" presStyleCnt="0"/>
      <dgm:spPr/>
    </dgm:pt>
    <dgm:pt modelId="{FF0093D3-FC0F-314C-BDF4-16BE8D474338}" type="pres">
      <dgm:prSet presAssocID="{D3B45FEB-8013-AA4D-A173-6EF08C951613}" presName="parTxOnly" presStyleLbl="node1" presStyleIdx="2" presStyleCnt="4" custScaleY="78597">
        <dgm:presLayoutVars>
          <dgm:chMax val="0"/>
          <dgm:chPref val="0"/>
          <dgm:bulletEnabled val="1"/>
        </dgm:presLayoutVars>
      </dgm:prSet>
      <dgm:spPr/>
    </dgm:pt>
    <dgm:pt modelId="{3A4600F1-3148-FD42-AEE9-A8F11D35CDB2}" type="pres">
      <dgm:prSet presAssocID="{F2F40AD8-06AA-0D42-B067-F1BB5A663EB8}" presName="parTxOnlySpace" presStyleCnt="0"/>
      <dgm:spPr/>
    </dgm:pt>
    <dgm:pt modelId="{99BE8457-3E1F-334F-A53A-AD853138393D}" type="pres">
      <dgm:prSet presAssocID="{D41DDBE9-C104-6F47-B0A3-E7109FA6E66A}" presName="parTxOnly" presStyleLbl="node1" presStyleIdx="3" presStyleCnt="4" custScaleY="80365">
        <dgm:presLayoutVars>
          <dgm:chMax val="0"/>
          <dgm:chPref val="0"/>
          <dgm:bulletEnabled val="1"/>
        </dgm:presLayoutVars>
      </dgm:prSet>
      <dgm:spPr/>
    </dgm:pt>
  </dgm:ptLst>
  <dgm:cxnLst>
    <dgm:cxn modelId="{97E25C17-65C0-FB40-B742-237D9381C5E4}" srcId="{5185FEC5-E415-074F-8C5C-55AFEF15BBBD}" destId="{E2E2D77D-F8E1-7E4B-B107-CFCFDC645370}" srcOrd="0" destOrd="0" parTransId="{95FC6999-E9DA-4E4C-96D3-0901BD1876AA}" sibTransId="{F129D7A2-D357-054E-9016-4FCCC801B571}"/>
    <dgm:cxn modelId="{6642D22D-93B0-FC42-AC52-835215CC1636}" type="presOf" srcId="{5185FEC5-E415-074F-8C5C-55AFEF15BBBD}" destId="{07F07BA3-80E5-D44F-B427-B786226D8984}" srcOrd="0" destOrd="0" presId="urn:microsoft.com/office/officeart/2005/8/layout/chevron1"/>
    <dgm:cxn modelId="{B94B8C3A-DD34-CE4F-AE90-6489234CF4E3}" type="presOf" srcId="{E2E2D77D-F8E1-7E4B-B107-CFCFDC645370}" destId="{2E393B58-64C9-2042-BD26-FD53B0ABC112}" srcOrd="0" destOrd="0" presId="urn:microsoft.com/office/officeart/2005/8/layout/chevron1"/>
    <dgm:cxn modelId="{816EA953-0EA2-524C-BCF8-FFF8E546A19B}" srcId="{5185FEC5-E415-074F-8C5C-55AFEF15BBBD}" destId="{D3B45FEB-8013-AA4D-A173-6EF08C951613}" srcOrd="2" destOrd="0" parTransId="{A57DE212-4E46-F14B-A23C-FB55BD5663EE}" sibTransId="{F2F40AD8-06AA-0D42-B067-F1BB5A663EB8}"/>
    <dgm:cxn modelId="{7BB1EB68-4E66-B440-9C52-7C2628058099}" type="presOf" srcId="{D41DDBE9-C104-6F47-B0A3-E7109FA6E66A}" destId="{99BE8457-3E1F-334F-A53A-AD853138393D}" srcOrd="0" destOrd="0" presId="urn:microsoft.com/office/officeart/2005/8/layout/chevron1"/>
    <dgm:cxn modelId="{D76EFC69-5957-F746-AED0-A08E95761F73}" srcId="{5185FEC5-E415-074F-8C5C-55AFEF15BBBD}" destId="{D41DDBE9-C104-6F47-B0A3-E7109FA6E66A}" srcOrd="3" destOrd="0" parTransId="{2906456B-6023-B24A-8F3B-5D5C0B997B42}" sibTransId="{4832C023-82B6-C340-8CE9-A83B66A840D4}"/>
    <dgm:cxn modelId="{717D608F-8828-FC49-9D36-0DF008322FA8}" type="presOf" srcId="{0F787AF3-E6D8-F645-A6FD-810FA2FFEDA5}" destId="{A69D2A63-DE4F-3D4C-A415-5E0B273DECE5}" srcOrd="0" destOrd="0" presId="urn:microsoft.com/office/officeart/2005/8/layout/chevron1"/>
    <dgm:cxn modelId="{934C8EA9-447C-104E-841B-27E03BC0DA77}" type="presOf" srcId="{D3B45FEB-8013-AA4D-A173-6EF08C951613}" destId="{FF0093D3-FC0F-314C-BDF4-16BE8D474338}" srcOrd="0" destOrd="0" presId="urn:microsoft.com/office/officeart/2005/8/layout/chevron1"/>
    <dgm:cxn modelId="{D0D1B1B1-8D9B-F24C-BCD7-DAF1C664FABF}" srcId="{5185FEC5-E415-074F-8C5C-55AFEF15BBBD}" destId="{0F787AF3-E6D8-F645-A6FD-810FA2FFEDA5}" srcOrd="1" destOrd="0" parTransId="{45906193-9E21-D342-B507-1D14CE9E7598}" sibTransId="{0FB8AFD2-2131-C44C-BA3B-3CA7953AC2AC}"/>
    <dgm:cxn modelId="{1441B2FA-D42A-C248-B793-C746442BEC1C}" type="presParOf" srcId="{07F07BA3-80E5-D44F-B427-B786226D8984}" destId="{2E393B58-64C9-2042-BD26-FD53B0ABC112}" srcOrd="0" destOrd="0" presId="urn:microsoft.com/office/officeart/2005/8/layout/chevron1"/>
    <dgm:cxn modelId="{9C1CA4E6-FCBA-DF44-AD87-C252E70FE1BE}" type="presParOf" srcId="{07F07BA3-80E5-D44F-B427-B786226D8984}" destId="{A75D0245-80A8-2842-BB90-426808778025}" srcOrd="1" destOrd="0" presId="urn:microsoft.com/office/officeart/2005/8/layout/chevron1"/>
    <dgm:cxn modelId="{9727ABDB-2E9F-E446-83A4-B1320BF77B7A}" type="presParOf" srcId="{07F07BA3-80E5-D44F-B427-B786226D8984}" destId="{A69D2A63-DE4F-3D4C-A415-5E0B273DECE5}" srcOrd="2" destOrd="0" presId="urn:microsoft.com/office/officeart/2005/8/layout/chevron1"/>
    <dgm:cxn modelId="{2B2DBE24-DB0D-AF47-BBD6-B2D3EF14CEC3}" type="presParOf" srcId="{07F07BA3-80E5-D44F-B427-B786226D8984}" destId="{F0FEDA08-F95A-7948-B4E9-2F812EC9006B}" srcOrd="3" destOrd="0" presId="urn:microsoft.com/office/officeart/2005/8/layout/chevron1"/>
    <dgm:cxn modelId="{3F678E1C-636B-F74D-B063-B6F09C794840}" type="presParOf" srcId="{07F07BA3-80E5-D44F-B427-B786226D8984}" destId="{FF0093D3-FC0F-314C-BDF4-16BE8D474338}" srcOrd="4" destOrd="0" presId="urn:microsoft.com/office/officeart/2005/8/layout/chevron1"/>
    <dgm:cxn modelId="{5A33364D-EE2D-764F-BB61-DAE8EF66C915}" type="presParOf" srcId="{07F07BA3-80E5-D44F-B427-B786226D8984}" destId="{3A4600F1-3148-FD42-AEE9-A8F11D35CDB2}" srcOrd="5" destOrd="0" presId="urn:microsoft.com/office/officeart/2005/8/layout/chevron1"/>
    <dgm:cxn modelId="{E47D2961-413D-4B4C-BAC5-09D17F950C19}" type="presParOf" srcId="{07F07BA3-80E5-D44F-B427-B786226D8984}" destId="{99BE8457-3E1F-334F-A53A-AD85313839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85FEC5-E415-074F-8C5C-55AFEF15BBBD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2E2D77D-F8E1-7E4B-B107-CFCFDC645370}">
      <dgm:prSet phldrT="[Text]"/>
      <dgm:spPr>
        <a:solidFill>
          <a:srgbClr val="FABC48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Erkennung der Körperpunkte</a:t>
          </a:r>
        </a:p>
      </dgm:t>
    </dgm:pt>
    <dgm:pt modelId="{95FC6999-E9DA-4E4C-96D3-0901BD1876AA}" type="par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129D7A2-D357-054E-9016-4FCCC801B571}" type="sib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787AF3-E6D8-F645-A6FD-810FA2FFEDA5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Data </a:t>
          </a:r>
          <a:r>
            <a:rPr lang="de-DE" dirty="0" err="1">
              <a:solidFill>
                <a:schemeClr val="bg1"/>
              </a:solidFill>
            </a:rPr>
            <a:t>preparation</a:t>
          </a:r>
          <a:endParaRPr lang="de-DE" dirty="0">
            <a:solidFill>
              <a:schemeClr val="bg1"/>
            </a:solidFill>
          </a:endParaRPr>
        </a:p>
      </dgm:t>
    </dgm:pt>
    <dgm:pt modelId="{45906193-9E21-D342-B507-1D14CE9E7598}" type="par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B8AFD2-2131-C44C-BA3B-3CA7953AC2AC}" type="sib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3B45FEB-8013-AA4D-A173-6EF08C951613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Klassifizierung der Übung</a:t>
          </a:r>
        </a:p>
      </dgm:t>
    </dgm:pt>
    <dgm:pt modelId="{A57DE212-4E46-F14B-A23C-FB55BD5663EE}" type="par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2F40AD8-06AA-0D42-B067-F1BB5A663EB8}" type="sib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41DDBE9-C104-6F47-B0A3-E7109FA6E66A}">
      <dgm:prSet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Korrektur der Ausführung</a:t>
          </a:r>
        </a:p>
      </dgm:t>
    </dgm:pt>
    <dgm:pt modelId="{2906456B-6023-B24A-8F3B-5D5C0B997B42}" type="par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832C023-82B6-C340-8CE9-A83B66A840D4}" type="sib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7F07BA3-80E5-D44F-B427-B786226D8984}" type="pres">
      <dgm:prSet presAssocID="{5185FEC5-E415-074F-8C5C-55AFEF15BBBD}" presName="Name0" presStyleCnt="0">
        <dgm:presLayoutVars>
          <dgm:dir/>
          <dgm:animLvl val="lvl"/>
          <dgm:resizeHandles val="exact"/>
        </dgm:presLayoutVars>
      </dgm:prSet>
      <dgm:spPr/>
    </dgm:pt>
    <dgm:pt modelId="{2E393B58-64C9-2042-BD26-FD53B0ABC112}" type="pres">
      <dgm:prSet presAssocID="{E2E2D77D-F8E1-7E4B-B107-CFCFDC645370}" presName="parTxOnly" presStyleLbl="node1" presStyleIdx="0" presStyleCnt="4" custScaleY="78597">
        <dgm:presLayoutVars>
          <dgm:chMax val="0"/>
          <dgm:chPref val="0"/>
          <dgm:bulletEnabled val="1"/>
        </dgm:presLayoutVars>
      </dgm:prSet>
      <dgm:spPr/>
    </dgm:pt>
    <dgm:pt modelId="{A75D0245-80A8-2842-BB90-426808778025}" type="pres">
      <dgm:prSet presAssocID="{F129D7A2-D357-054E-9016-4FCCC801B571}" presName="parTxOnlySpace" presStyleCnt="0"/>
      <dgm:spPr/>
    </dgm:pt>
    <dgm:pt modelId="{A69D2A63-DE4F-3D4C-A415-5E0B273DECE5}" type="pres">
      <dgm:prSet presAssocID="{0F787AF3-E6D8-F645-A6FD-810FA2FFEDA5}" presName="parTxOnly" presStyleLbl="node1" presStyleIdx="1" presStyleCnt="4" custScaleY="78597" custLinFactNeighborX="-4240" custLinFactNeighborY="0">
        <dgm:presLayoutVars>
          <dgm:chMax val="0"/>
          <dgm:chPref val="0"/>
          <dgm:bulletEnabled val="1"/>
        </dgm:presLayoutVars>
      </dgm:prSet>
      <dgm:spPr/>
    </dgm:pt>
    <dgm:pt modelId="{F0FEDA08-F95A-7948-B4E9-2F812EC9006B}" type="pres">
      <dgm:prSet presAssocID="{0FB8AFD2-2131-C44C-BA3B-3CA7953AC2AC}" presName="parTxOnlySpace" presStyleCnt="0"/>
      <dgm:spPr/>
    </dgm:pt>
    <dgm:pt modelId="{FF0093D3-FC0F-314C-BDF4-16BE8D474338}" type="pres">
      <dgm:prSet presAssocID="{D3B45FEB-8013-AA4D-A173-6EF08C951613}" presName="parTxOnly" presStyleLbl="node1" presStyleIdx="2" presStyleCnt="4" custScaleY="78597">
        <dgm:presLayoutVars>
          <dgm:chMax val="0"/>
          <dgm:chPref val="0"/>
          <dgm:bulletEnabled val="1"/>
        </dgm:presLayoutVars>
      </dgm:prSet>
      <dgm:spPr/>
    </dgm:pt>
    <dgm:pt modelId="{3A4600F1-3148-FD42-AEE9-A8F11D35CDB2}" type="pres">
      <dgm:prSet presAssocID="{F2F40AD8-06AA-0D42-B067-F1BB5A663EB8}" presName="parTxOnlySpace" presStyleCnt="0"/>
      <dgm:spPr/>
    </dgm:pt>
    <dgm:pt modelId="{99BE8457-3E1F-334F-A53A-AD853138393D}" type="pres">
      <dgm:prSet presAssocID="{D41DDBE9-C104-6F47-B0A3-E7109FA6E66A}" presName="parTxOnly" presStyleLbl="node1" presStyleIdx="3" presStyleCnt="4" custScaleY="80365">
        <dgm:presLayoutVars>
          <dgm:chMax val="0"/>
          <dgm:chPref val="0"/>
          <dgm:bulletEnabled val="1"/>
        </dgm:presLayoutVars>
      </dgm:prSet>
      <dgm:spPr/>
    </dgm:pt>
  </dgm:ptLst>
  <dgm:cxnLst>
    <dgm:cxn modelId="{97E25C17-65C0-FB40-B742-237D9381C5E4}" srcId="{5185FEC5-E415-074F-8C5C-55AFEF15BBBD}" destId="{E2E2D77D-F8E1-7E4B-B107-CFCFDC645370}" srcOrd="0" destOrd="0" parTransId="{95FC6999-E9DA-4E4C-96D3-0901BD1876AA}" sibTransId="{F129D7A2-D357-054E-9016-4FCCC801B571}"/>
    <dgm:cxn modelId="{6642D22D-93B0-FC42-AC52-835215CC1636}" type="presOf" srcId="{5185FEC5-E415-074F-8C5C-55AFEF15BBBD}" destId="{07F07BA3-80E5-D44F-B427-B786226D8984}" srcOrd="0" destOrd="0" presId="urn:microsoft.com/office/officeart/2005/8/layout/chevron1"/>
    <dgm:cxn modelId="{B94B8C3A-DD34-CE4F-AE90-6489234CF4E3}" type="presOf" srcId="{E2E2D77D-F8E1-7E4B-B107-CFCFDC645370}" destId="{2E393B58-64C9-2042-BD26-FD53B0ABC112}" srcOrd="0" destOrd="0" presId="urn:microsoft.com/office/officeart/2005/8/layout/chevron1"/>
    <dgm:cxn modelId="{816EA953-0EA2-524C-BCF8-FFF8E546A19B}" srcId="{5185FEC5-E415-074F-8C5C-55AFEF15BBBD}" destId="{D3B45FEB-8013-AA4D-A173-6EF08C951613}" srcOrd="2" destOrd="0" parTransId="{A57DE212-4E46-F14B-A23C-FB55BD5663EE}" sibTransId="{F2F40AD8-06AA-0D42-B067-F1BB5A663EB8}"/>
    <dgm:cxn modelId="{7BB1EB68-4E66-B440-9C52-7C2628058099}" type="presOf" srcId="{D41DDBE9-C104-6F47-B0A3-E7109FA6E66A}" destId="{99BE8457-3E1F-334F-A53A-AD853138393D}" srcOrd="0" destOrd="0" presId="urn:microsoft.com/office/officeart/2005/8/layout/chevron1"/>
    <dgm:cxn modelId="{D76EFC69-5957-F746-AED0-A08E95761F73}" srcId="{5185FEC5-E415-074F-8C5C-55AFEF15BBBD}" destId="{D41DDBE9-C104-6F47-B0A3-E7109FA6E66A}" srcOrd="3" destOrd="0" parTransId="{2906456B-6023-B24A-8F3B-5D5C0B997B42}" sibTransId="{4832C023-82B6-C340-8CE9-A83B66A840D4}"/>
    <dgm:cxn modelId="{717D608F-8828-FC49-9D36-0DF008322FA8}" type="presOf" srcId="{0F787AF3-E6D8-F645-A6FD-810FA2FFEDA5}" destId="{A69D2A63-DE4F-3D4C-A415-5E0B273DECE5}" srcOrd="0" destOrd="0" presId="urn:microsoft.com/office/officeart/2005/8/layout/chevron1"/>
    <dgm:cxn modelId="{934C8EA9-447C-104E-841B-27E03BC0DA77}" type="presOf" srcId="{D3B45FEB-8013-AA4D-A173-6EF08C951613}" destId="{FF0093D3-FC0F-314C-BDF4-16BE8D474338}" srcOrd="0" destOrd="0" presId="urn:microsoft.com/office/officeart/2005/8/layout/chevron1"/>
    <dgm:cxn modelId="{D0D1B1B1-8D9B-F24C-BCD7-DAF1C664FABF}" srcId="{5185FEC5-E415-074F-8C5C-55AFEF15BBBD}" destId="{0F787AF3-E6D8-F645-A6FD-810FA2FFEDA5}" srcOrd="1" destOrd="0" parTransId="{45906193-9E21-D342-B507-1D14CE9E7598}" sibTransId="{0FB8AFD2-2131-C44C-BA3B-3CA7953AC2AC}"/>
    <dgm:cxn modelId="{1441B2FA-D42A-C248-B793-C746442BEC1C}" type="presParOf" srcId="{07F07BA3-80E5-D44F-B427-B786226D8984}" destId="{2E393B58-64C9-2042-BD26-FD53B0ABC112}" srcOrd="0" destOrd="0" presId="urn:microsoft.com/office/officeart/2005/8/layout/chevron1"/>
    <dgm:cxn modelId="{9C1CA4E6-FCBA-DF44-AD87-C252E70FE1BE}" type="presParOf" srcId="{07F07BA3-80E5-D44F-B427-B786226D8984}" destId="{A75D0245-80A8-2842-BB90-426808778025}" srcOrd="1" destOrd="0" presId="urn:microsoft.com/office/officeart/2005/8/layout/chevron1"/>
    <dgm:cxn modelId="{9727ABDB-2E9F-E446-83A4-B1320BF77B7A}" type="presParOf" srcId="{07F07BA3-80E5-D44F-B427-B786226D8984}" destId="{A69D2A63-DE4F-3D4C-A415-5E0B273DECE5}" srcOrd="2" destOrd="0" presId="urn:microsoft.com/office/officeart/2005/8/layout/chevron1"/>
    <dgm:cxn modelId="{2B2DBE24-DB0D-AF47-BBD6-B2D3EF14CEC3}" type="presParOf" srcId="{07F07BA3-80E5-D44F-B427-B786226D8984}" destId="{F0FEDA08-F95A-7948-B4E9-2F812EC9006B}" srcOrd="3" destOrd="0" presId="urn:microsoft.com/office/officeart/2005/8/layout/chevron1"/>
    <dgm:cxn modelId="{3F678E1C-636B-F74D-B063-B6F09C794840}" type="presParOf" srcId="{07F07BA3-80E5-D44F-B427-B786226D8984}" destId="{FF0093D3-FC0F-314C-BDF4-16BE8D474338}" srcOrd="4" destOrd="0" presId="urn:microsoft.com/office/officeart/2005/8/layout/chevron1"/>
    <dgm:cxn modelId="{5A33364D-EE2D-764F-BB61-DAE8EF66C915}" type="presParOf" srcId="{07F07BA3-80E5-D44F-B427-B786226D8984}" destId="{3A4600F1-3148-FD42-AEE9-A8F11D35CDB2}" srcOrd="5" destOrd="0" presId="urn:microsoft.com/office/officeart/2005/8/layout/chevron1"/>
    <dgm:cxn modelId="{E47D2961-413D-4B4C-BAC5-09D17F950C19}" type="presParOf" srcId="{07F07BA3-80E5-D44F-B427-B786226D8984}" destId="{99BE8457-3E1F-334F-A53A-AD85313839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85FEC5-E415-074F-8C5C-55AFEF15BBBD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2E2D77D-F8E1-7E4B-B107-CFCFDC645370}">
      <dgm:prSet phldrT="[Text]"/>
      <dgm:spPr>
        <a:solidFill>
          <a:srgbClr val="FABC48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Erkennung der Körperpunkte</a:t>
          </a:r>
        </a:p>
      </dgm:t>
    </dgm:pt>
    <dgm:pt modelId="{95FC6999-E9DA-4E4C-96D3-0901BD1876AA}" type="par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129D7A2-D357-054E-9016-4FCCC801B571}" type="sib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787AF3-E6D8-F645-A6FD-810FA2FFEDA5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Data </a:t>
          </a:r>
          <a:r>
            <a:rPr lang="de-DE" dirty="0" err="1">
              <a:solidFill>
                <a:schemeClr val="bg1"/>
              </a:solidFill>
            </a:rPr>
            <a:t>preparation</a:t>
          </a:r>
          <a:endParaRPr lang="de-DE" dirty="0">
            <a:solidFill>
              <a:schemeClr val="bg1"/>
            </a:solidFill>
          </a:endParaRPr>
        </a:p>
      </dgm:t>
    </dgm:pt>
    <dgm:pt modelId="{45906193-9E21-D342-B507-1D14CE9E7598}" type="par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B8AFD2-2131-C44C-BA3B-3CA7953AC2AC}" type="sib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3B45FEB-8013-AA4D-A173-6EF08C951613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Klassifizierung der Übung</a:t>
          </a:r>
        </a:p>
      </dgm:t>
    </dgm:pt>
    <dgm:pt modelId="{A57DE212-4E46-F14B-A23C-FB55BD5663EE}" type="par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2F40AD8-06AA-0D42-B067-F1BB5A663EB8}" type="sib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41DDBE9-C104-6F47-B0A3-E7109FA6E66A}">
      <dgm:prSet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Korrektur der Ausführung</a:t>
          </a:r>
        </a:p>
      </dgm:t>
    </dgm:pt>
    <dgm:pt modelId="{2906456B-6023-B24A-8F3B-5D5C0B997B42}" type="par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832C023-82B6-C340-8CE9-A83B66A840D4}" type="sib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7F07BA3-80E5-D44F-B427-B786226D8984}" type="pres">
      <dgm:prSet presAssocID="{5185FEC5-E415-074F-8C5C-55AFEF15BBBD}" presName="Name0" presStyleCnt="0">
        <dgm:presLayoutVars>
          <dgm:dir/>
          <dgm:animLvl val="lvl"/>
          <dgm:resizeHandles val="exact"/>
        </dgm:presLayoutVars>
      </dgm:prSet>
      <dgm:spPr/>
    </dgm:pt>
    <dgm:pt modelId="{2E393B58-64C9-2042-BD26-FD53B0ABC112}" type="pres">
      <dgm:prSet presAssocID="{E2E2D77D-F8E1-7E4B-B107-CFCFDC645370}" presName="parTxOnly" presStyleLbl="node1" presStyleIdx="0" presStyleCnt="4" custScaleY="78597">
        <dgm:presLayoutVars>
          <dgm:chMax val="0"/>
          <dgm:chPref val="0"/>
          <dgm:bulletEnabled val="1"/>
        </dgm:presLayoutVars>
      </dgm:prSet>
      <dgm:spPr/>
    </dgm:pt>
    <dgm:pt modelId="{A75D0245-80A8-2842-BB90-426808778025}" type="pres">
      <dgm:prSet presAssocID="{F129D7A2-D357-054E-9016-4FCCC801B571}" presName="parTxOnlySpace" presStyleCnt="0"/>
      <dgm:spPr/>
    </dgm:pt>
    <dgm:pt modelId="{A69D2A63-DE4F-3D4C-A415-5E0B273DECE5}" type="pres">
      <dgm:prSet presAssocID="{0F787AF3-E6D8-F645-A6FD-810FA2FFEDA5}" presName="parTxOnly" presStyleLbl="node1" presStyleIdx="1" presStyleCnt="4" custScaleY="78597" custLinFactNeighborX="-4240" custLinFactNeighborY="0">
        <dgm:presLayoutVars>
          <dgm:chMax val="0"/>
          <dgm:chPref val="0"/>
          <dgm:bulletEnabled val="1"/>
        </dgm:presLayoutVars>
      </dgm:prSet>
      <dgm:spPr/>
    </dgm:pt>
    <dgm:pt modelId="{F0FEDA08-F95A-7948-B4E9-2F812EC9006B}" type="pres">
      <dgm:prSet presAssocID="{0FB8AFD2-2131-C44C-BA3B-3CA7953AC2AC}" presName="parTxOnlySpace" presStyleCnt="0"/>
      <dgm:spPr/>
    </dgm:pt>
    <dgm:pt modelId="{FF0093D3-FC0F-314C-BDF4-16BE8D474338}" type="pres">
      <dgm:prSet presAssocID="{D3B45FEB-8013-AA4D-A173-6EF08C951613}" presName="parTxOnly" presStyleLbl="node1" presStyleIdx="2" presStyleCnt="4" custScaleY="78597">
        <dgm:presLayoutVars>
          <dgm:chMax val="0"/>
          <dgm:chPref val="0"/>
          <dgm:bulletEnabled val="1"/>
        </dgm:presLayoutVars>
      </dgm:prSet>
      <dgm:spPr/>
    </dgm:pt>
    <dgm:pt modelId="{3A4600F1-3148-FD42-AEE9-A8F11D35CDB2}" type="pres">
      <dgm:prSet presAssocID="{F2F40AD8-06AA-0D42-B067-F1BB5A663EB8}" presName="parTxOnlySpace" presStyleCnt="0"/>
      <dgm:spPr/>
    </dgm:pt>
    <dgm:pt modelId="{99BE8457-3E1F-334F-A53A-AD853138393D}" type="pres">
      <dgm:prSet presAssocID="{D41DDBE9-C104-6F47-B0A3-E7109FA6E66A}" presName="parTxOnly" presStyleLbl="node1" presStyleIdx="3" presStyleCnt="4" custScaleY="80365">
        <dgm:presLayoutVars>
          <dgm:chMax val="0"/>
          <dgm:chPref val="0"/>
          <dgm:bulletEnabled val="1"/>
        </dgm:presLayoutVars>
      </dgm:prSet>
      <dgm:spPr/>
    </dgm:pt>
  </dgm:ptLst>
  <dgm:cxnLst>
    <dgm:cxn modelId="{97E25C17-65C0-FB40-B742-237D9381C5E4}" srcId="{5185FEC5-E415-074F-8C5C-55AFEF15BBBD}" destId="{E2E2D77D-F8E1-7E4B-B107-CFCFDC645370}" srcOrd="0" destOrd="0" parTransId="{95FC6999-E9DA-4E4C-96D3-0901BD1876AA}" sibTransId="{F129D7A2-D357-054E-9016-4FCCC801B571}"/>
    <dgm:cxn modelId="{6642D22D-93B0-FC42-AC52-835215CC1636}" type="presOf" srcId="{5185FEC5-E415-074F-8C5C-55AFEF15BBBD}" destId="{07F07BA3-80E5-D44F-B427-B786226D8984}" srcOrd="0" destOrd="0" presId="urn:microsoft.com/office/officeart/2005/8/layout/chevron1"/>
    <dgm:cxn modelId="{B94B8C3A-DD34-CE4F-AE90-6489234CF4E3}" type="presOf" srcId="{E2E2D77D-F8E1-7E4B-B107-CFCFDC645370}" destId="{2E393B58-64C9-2042-BD26-FD53B0ABC112}" srcOrd="0" destOrd="0" presId="urn:microsoft.com/office/officeart/2005/8/layout/chevron1"/>
    <dgm:cxn modelId="{816EA953-0EA2-524C-BCF8-FFF8E546A19B}" srcId="{5185FEC5-E415-074F-8C5C-55AFEF15BBBD}" destId="{D3B45FEB-8013-AA4D-A173-6EF08C951613}" srcOrd="2" destOrd="0" parTransId="{A57DE212-4E46-F14B-A23C-FB55BD5663EE}" sibTransId="{F2F40AD8-06AA-0D42-B067-F1BB5A663EB8}"/>
    <dgm:cxn modelId="{7BB1EB68-4E66-B440-9C52-7C2628058099}" type="presOf" srcId="{D41DDBE9-C104-6F47-B0A3-E7109FA6E66A}" destId="{99BE8457-3E1F-334F-A53A-AD853138393D}" srcOrd="0" destOrd="0" presId="urn:microsoft.com/office/officeart/2005/8/layout/chevron1"/>
    <dgm:cxn modelId="{D76EFC69-5957-F746-AED0-A08E95761F73}" srcId="{5185FEC5-E415-074F-8C5C-55AFEF15BBBD}" destId="{D41DDBE9-C104-6F47-B0A3-E7109FA6E66A}" srcOrd="3" destOrd="0" parTransId="{2906456B-6023-B24A-8F3B-5D5C0B997B42}" sibTransId="{4832C023-82B6-C340-8CE9-A83B66A840D4}"/>
    <dgm:cxn modelId="{717D608F-8828-FC49-9D36-0DF008322FA8}" type="presOf" srcId="{0F787AF3-E6D8-F645-A6FD-810FA2FFEDA5}" destId="{A69D2A63-DE4F-3D4C-A415-5E0B273DECE5}" srcOrd="0" destOrd="0" presId="urn:microsoft.com/office/officeart/2005/8/layout/chevron1"/>
    <dgm:cxn modelId="{934C8EA9-447C-104E-841B-27E03BC0DA77}" type="presOf" srcId="{D3B45FEB-8013-AA4D-A173-6EF08C951613}" destId="{FF0093D3-FC0F-314C-BDF4-16BE8D474338}" srcOrd="0" destOrd="0" presId="urn:microsoft.com/office/officeart/2005/8/layout/chevron1"/>
    <dgm:cxn modelId="{D0D1B1B1-8D9B-F24C-BCD7-DAF1C664FABF}" srcId="{5185FEC5-E415-074F-8C5C-55AFEF15BBBD}" destId="{0F787AF3-E6D8-F645-A6FD-810FA2FFEDA5}" srcOrd="1" destOrd="0" parTransId="{45906193-9E21-D342-B507-1D14CE9E7598}" sibTransId="{0FB8AFD2-2131-C44C-BA3B-3CA7953AC2AC}"/>
    <dgm:cxn modelId="{1441B2FA-D42A-C248-B793-C746442BEC1C}" type="presParOf" srcId="{07F07BA3-80E5-D44F-B427-B786226D8984}" destId="{2E393B58-64C9-2042-BD26-FD53B0ABC112}" srcOrd="0" destOrd="0" presId="urn:microsoft.com/office/officeart/2005/8/layout/chevron1"/>
    <dgm:cxn modelId="{9C1CA4E6-FCBA-DF44-AD87-C252E70FE1BE}" type="presParOf" srcId="{07F07BA3-80E5-D44F-B427-B786226D8984}" destId="{A75D0245-80A8-2842-BB90-426808778025}" srcOrd="1" destOrd="0" presId="urn:microsoft.com/office/officeart/2005/8/layout/chevron1"/>
    <dgm:cxn modelId="{9727ABDB-2E9F-E446-83A4-B1320BF77B7A}" type="presParOf" srcId="{07F07BA3-80E5-D44F-B427-B786226D8984}" destId="{A69D2A63-DE4F-3D4C-A415-5E0B273DECE5}" srcOrd="2" destOrd="0" presId="urn:microsoft.com/office/officeart/2005/8/layout/chevron1"/>
    <dgm:cxn modelId="{2B2DBE24-DB0D-AF47-BBD6-B2D3EF14CEC3}" type="presParOf" srcId="{07F07BA3-80E5-D44F-B427-B786226D8984}" destId="{F0FEDA08-F95A-7948-B4E9-2F812EC9006B}" srcOrd="3" destOrd="0" presId="urn:microsoft.com/office/officeart/2005/8/layout/chevron1"/>
    <dgm:cxn modelId="{3F678E1C-636B-F74D-B063-B6F09C794840}" type="presParOf" srcId="{07F07BA3-80E5-D44F-B427-B786226D8984}" destId="{FF0093D3-FC0F-314C-BDF4-16BE8D474338}" srcOrd="4" destOrd="0" presId="urn:microsoft.com/office/officeart/2005/8/layout/chevron1"/>
    <dgm:cxn modelId="{5A33364D-EE2D-764F-BB61-DAE8EF66C915}" type="presParOf" srcId="{07F07BA3-80E5-D44F-B427-B786226D8984}" destId="{3A4600F1-3148-FD42-AEE9-A8F11D35CDB2}" srcOrd="5" destOrd="0" presId="urn:microsoft.com/office/officeart/2005/8/layout/chevron1"/>
    <dgm:cxn modelId="{E47D2961-413D-4B4C-BAC5-09D17F950C19}" type="presParOf" srcId="{07F07BA3-80E5-D44F-B427-B786226D8984}" destId="{99BE8457-3E1F-334F-A53A-AD85313839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85FEC5-E415-074F-8C5C-55AFEF15BBBD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2E2D77D-F8E1-7E4B-B107-CFCFDC645370}">
      <dgm:prSet phldrT="[Text]"/>
      <dgm:spPr>
        <a:solidFill>
          <a:srgbClr val="6B6205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Erkennung der Körperpunkte</a:t>
          </a:r>
        </a:p>
      </dgm:t>
    </dgm:pt>
    <dgm:pt modelId="{95FC6999-E9DA-4E4C-96D3-0901BD1876AA}" type="par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129D7A2-D357-054E-9016-4FCCC801B571}" type="sibTrans" cxnId="{97E25C17-65C0-FB40-B742-237D9381C5E4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787AF3-E6D8-F645-A6FD-810FA2FFEDA5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Data </a:t>
          </a:r>
          <a:r>
            <a:rPr lang="de-DE" dirty="0" err="1">
              <a:solidFill>
                <a:schemeClr val="bg1"/>
              </a:solidFill>
            </a:rPr>
            <a:t>preparation</a:t>
          </a:r>
          <a:endParaRPr lang="de-DE" dirty="0">
            <a:solidFill>
              <a:schemeClr val="bg1"/>
            </a:solidFill>
          </a:endParaRPr>
        </a:p>
      </dgm:t>
    </dgm:pt>
    <dgm:pt modelId="{45906193-9E21-D342-B507-1D14CE9E7598}" type="par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FB8AFD2-2131-C44C-BA3B-3CA7953AC2AC}" type="sibTrans" cxnId="{D0D1B1B1-8D9B-F24C-BCD7-DAF1C664FABF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3B45FEB-8013-AA4D-A173-6EF08C951613}">
      <dgm:prSet phldrT="[Text]"/>
      <dgm:spPr>
        <a:solidFill>
          <a:srgbClr val="6A6402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Klassifizierung der Übung</a:t>
          </a:r>
        </a:p>
      </dgm:t>
    </dgm:pt>
    <dgm:pt modelId="{A57DE212-4E46-F14B-A23C-FB55BD5663EE}" type="par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F2F40AD8-06AA-0D42-B067-F1BB5A663EB8}" type="sibTrans" cxnId="{816EA953-0EA2-524C-BCF8-FFF8E546A19B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D41DDBE9-C104-6F47-B0A3-E7109FA6E66A}">
      <dgm:prSet/>
      <dgm:spPr>
        <a:solidFill>
          <a:srgbClr val="FBBC48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Korrektur der Ausführung</a:t>
          </a:r>
        </a:p>
      </dgm:t>
    </dgm:pt>
    <dgm:pt modelId="{2906456B-6023-B24A-8F3B-5D5C0B997B42}" type="par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4832C023-82B6-C340-8CE9-A83B66A840D4}" type="sibTrans" cxnId="{D76EFC69-5957-F746-AED0-A08E95761F73}">
      <dgm:prSet/>
      <dgm:spPr/>
      <dgm:t>
        <a:bodyPr/>
        <a:lstStyle/>
        <a:p>
          <a:endParaRPr lang="de-DE">
            <a:solidFill>
              <a:schemeClr val="bg1"/>
            </a:solidFill>
          </a:endParaRPr>
        </a:p>
      </dgm:t>
    </dgm:pt>
    <dgm:pt modelId="{07F07BA3-80E5-D44F-B427-B786226D8984}" type="pres">
      <dgm:prSet presAssocID="{5185FEC5-E415-074F-8C5C-55AFEF15BBBD}" presName="Name0" presStyleCnt="0">
        <dgm:presLayoutVars>
          <dgm:dir/>
          <dgm:animLvl val="lvl"/>
          <dgm:resizeHandles val="exact"/>
        </dgm:presLayoutVars>
      </dgm:prSet>
      <dgm:spPr/>
    </dgm:pt>
    <dgm:pt modelId="{2E393B58-64C9-2042-BD26-FD53B0ABC112}" type="pres">
      <dgm:prSet presAssocID="{E2E2D77D-F8E1-7E4B-B107-CFCFDC645370}" presName="parTxOnly" presStyleLbl="node1" presStyleIdx="0" presStyleCnt="4" custScaleY="78597">
        <dgm:presLayoutVars>
          <dgm:chMax val="0"/>
          <dgm:chPref val="0"/>
          <dgm:bulletEnabled val="1"/>
        </dgm:presLayoutVars>
      </dgm:prSet>
      <dgm:spPr/>
    </dgm:pt>
    <dgm:pt modelId="{A75D0245-80A8-2842-BB90-426808778025}" type="pres">
      <dgm:prSet presAssocID="{F129D7A2-D357-054E-9016-4FCCC801B571}" presName="parTxOnlySpace" presStyleCnt="0"/>
      <dgm:spPr/>
    </dgm:pt>
    <dgm:pt modelId="{A69D2A63-DE4F-3D4C-A415-5E0B273DECE5}" type="pres">
      <dgm:prSet presAssocID="{0F787AF3-E6D8-F645-A6FD-810FA2FFEDA5}" presName="parTxOnly" presStyleLbl="node1" presStyleIdx="1" presStyleCnt="4" custScaleY="78597" custLinFactNeighborX="-4240" custLinFactNeighborY="0">
        <dgm:presLayoutVars>
          <dgm:chMax val="0"/>
          <dgm:chPref val="0"/>
          <dgm:bulletEnabled val="1"/>
        </dgm:presLayoutVars>
      </dgm:prSet>
      <dgm:spPr/>
    </dgm:pt>
    <dgm:pt modelId="{F0FEDA08-F95A-7948-B4E9-2F812EC9006B}" type="pres">
      <dgm:prSet presAssocID="{0FB8AFD2-2131-C44C-BA3B-3CA7953AC2AC}" presName="parTxOnlySpace" presStyleCnt="0"/>
      <dgm:spPr/>
    </dgm:pt>
    <dgm:pt modelId="{FF0093D3-FC0F-314C-BDF4-16BE8D474338}" type="pres">
      <dgm:prSet presAssocID="{D3B45FEB-8013-AA4D-A173-6EF08C951613}" presName="parTxOnly" presStyleLbl="node1" presStyleIdx="2" presStyleCnt="4" custScaleY="78597">
        <dgm:presLayoutVars>
          <dgm:chMax val="0"/>
          <dgm:chPref val="0"/>
          <dgm:bulletEnabled val="1"/>
        </dgm:presLayoutVars>
      </dgm:prSet>
      <dgm:spPr/>
    </dgm:pt>
    <dgm:pt modelId="{3A4600F1-3148-FD42-AEE9-A8F11D35CDB2}" type="pres">
      <dgm:prSet presAssocID="{F2F40AD8-06AA-0D42-B067-F1BB5A663EB8}" presName="parTxOnlySpace" presStyleCnt="0"/>
      <dgm:spPr/>
    </dgm:pt>
    <dgm:pt modelId="{99BE8457-3E1F-334F-A53A-AD853138393D}" type="pres">
      <dgm:prSet presAssocID="{D41DDBE9-C104-6F47-B0A3-E7109FA6E66A}" presName="parTxOnly" presStyleLbl="node1" presStyleIdx="3" presStyleCnt="4" custScaleY="80365">
        <dgm:presLayoutVars>
          <dgm:chMax val="0"/>
          <dgm:chPref val="0"/>
          <dgm:bulletEnabled val="1"/>
        </dgm:presLayoutVars>
      </dgm:prSet>
      <dgm:spPr/>
    </dgm:pt>
  </dgm:ptLst>
  <dgm:cxnLst>
    <dgm:cxn modelId="{97E25C17-65C0-FB40-B742-237D9381C5E4}" srcId="{5185FEC5-E415-074F-8C5C-55AFEF15BBBD}" destId="{E2E2D77D-F8E1-7E4B-B107-CFCFDC645370}" srcOrd="0" destOrd="0" parTransId="{95FC6999-E9DA-4E4C-96D3-0901BD1876AA}" sibTransId="{F129D7A2-D357-054E-9016-4FCCC801B571}"/>
    <dgm:cxn modelId="{6642D22D-93B0-FC42-AC52-835215CC1636}" type="presOf" srcId="{5185FEC5-E415-074F-8C5C-55AFEF15BBBD}" destId="{07F07BA3-80E5-D44F-B427-B786226D8984}" srcOrd="0" destOrd="0" presId="urn:microsoft.com/office/officeart/2005/8/layout/chevron1"/>
    <dgm:cxn modelId="{B94B8C3A-DD34-CE4F-AE90-6489234CF4E3}" type="presOf" srcId="{E2E2D77D-F8E1-7E4B-B107-CFCFDC645370}" destId="{2E393B58-64C9-2042-BD26-FD53B0ABC112}" srcOrd="0" destOrd="0" presId="urn:microsoft.com/office/officeart/2005/8/layout/chevron1"/>
    <dgm:cxn modelId="{816EA953-0EA2-524C-BCF8-FFF8E546A19B}" srcId="{5185FEC5-E415-074F-8C5C-55AFEF15BBBD}" destId="{D3B45FEB-8013-AA4D-A173-6EF08C951613}" srcOrd="2" destOrd="0" parTransId="{A57DE212-4E46-F14B-A23C-FB55BD5663EE}" sibTransId="{F2F40AD8-06AA-0D42-B067-F1BB5A663EB8}"/>
    <dgm:cxn modelId="{7BB1EB68-4E66-B440-9C52-7C2628058099}" type="presOf" srcId="{D41DDBE9-C104-6F47-B0A3-E7109FA6E66A}" destId="{99BE8457-3E1F-334F-A53A-AD853138393D}" srcOrd="0" destOrd="0" presId="urn:microsoft.com/office/officeart/2005/8/layout/chevron1"/>
    <dgm:cxn modelId="{D76EFC69-5957-F746-AED0-A08E95761F73}" srcId="{5185FEC5-E415-074F-8C5C-55AFEF15BBBD}" destId="{D41DDBE9-C104-6F47-B0A3-E7109FA6E66A}" srcOrd="3" destOrd="0" parTransId="{2906456B-6023-B24A-8F3B-5D5C0B997B42}" sibTransId="{4832C023-82B6-C340-8CE9-A83B66A840D4}"/>
    <dgm:cxn modelId="{717D608F-8828-FC49-9D36-0DF008322FA8}" type="presOf" srcId="{0F787AF3-E6D8-F645-A6FD-810FA2FFEDA5}" destId="{A69D2A63-DE4F-3D4C-A415-5E0B273DECE5}" srcOrd="0" destOrd="0" presId="urn:microsoft.com/office/officeart/2005/8/layout/chevron1"/>
    <dgm:cxn modelId="{934C8EA9-447C-104E-841B-27E03BC0DA77}" type="presOf" srcId="{D3B45FEB-8013-AA4D-A173-6EF08C951613}" destId="{FF0093D3-FC0F-314C-BDF4-16BE8D474338}" srcOrd="0" destOrd="0" presId="urn:microsoft.com/office/officeart/2005/8/layout/chevron1"/>
    <dgm:cxn modelId="{D0D1B1B1-8D9B-F24C-BCD7-DAF1C664FABF}" srcId="{5185FEC5-E415-074F-8C5C-55AFEF15BBBD}" destId="{0F787AF3-E6D8-F645-A6FD-810FA2FFEDA5}" srcOrd="1" destOrd="0" parTransId="{45906193-9E21-D342-B507-1D14CE9E7598}" sibTransId="{0FB8AFD2-2131-C44C-BA3B-3CA7953AC2AC}"/>
    <dgm:cxn modelId="{1441B2FA-D42A-C248-B793-C746442BEC1C}" type="presParOf" srcId="{07F07BA3-80E5-D44F-B427-B786226D8984}" destId="{2E393B58-64C9-2042-BD26-FD53B0ABC112}" srcOrd="0" destOrd="0" presId="urn:microsoft.com/office/officeart/2005/8/layout/chevron1"/>
    <dgm:cxn modelId="{9C1CA4E6-FCBA-DF44-AD87-C252E70FE1BE}" type="presParOf" srcId="{07F07BA3-80E5-D44F-B427-B786226D8984}" destId="{A75D0245-80A8-2842-BB90-426808778025}" srcOrd="1" destOrd="0" presId="urn:microsoft.com/office/officeart/2005/8/layout/chevron1"/>
    <dgm:cxn modelId="{9727ABDB-2E9F-E446-83A4-B1320BF77B7A}" type="presParOf" srcId="{07F07BA3-80E5-D44F-B427-B786226D8984}" destId="{A69D2A63-DE4F-3D4C-A415-5E0B273DECE5}" srcOrd="2" destOrd="0" presId="urn:microsoft.com/office/officeart/2005/8/layout/chevron1"/>
    <dgm:cxn modelId="{2B2DBE24-DB0D-AF47-BBD6-B2D3EF14CEC3}" type="presParOf" srcId="{07F07BA3-80E5-D44F-B427-B786226D8984}" destId="{F0FEDA08-F95A-7948-B4E9-2F812EC9006B}" srcOrd="3" destOrd="0" presId="urn:microsoft.com/office/officeart/2005/8/layout/chevron1"/>
    <dgm:cxn modelId="{3F678E1C-636B-F74D-B063-B6F09C794840}" type="presParOf" srcId="{07F07BA3-80E5-D44F-B427-B786226D8984}" destId="{FF0093D3-FC0F-314C-BDF4-16BE8D474338}" srcOrd="4" destOrd="0" presId="urn:microsoft.com/office/officeart/2005/8/layout/chevron1"/>
    <dgm:cxn modelId="{5A33364D-EE2D-764F-BB61-DAE8EF66C915}" type="presParOf" srcId="{07F07BA3-80E5-D44F-B427-B786226D8984}" destId="{3A4600F1-3148-FD42-AEE9-A8F11D35CDB2}" srcOrd="5" destOrd="0" presId="urn:microsoft.com/office/officeart/2005/8/layout/chevron1"/>
    <dgm:cxn modelId="{E47D2961-413D-4B4C-BAC5-09D17F950C19}" type="presParOf" srcId="{07F07BA3-80E5-D44F-B427-B786226D8984}" destId="{99BE8457-3E1F-334F-A53A-AD85313839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3B58-64C9-2042-BD26-FD53B0ABC112}">
      <dsp:nvSpPr>
        <dsp:cNvPr id="0" name=""/>
        <dsp:cNvSpPr/>
      </dsp:nvSpPr>
      <dsp:spPr>
        <a:xfrm>
          <a:off x="5250" y="1946239"/>
          <a:ext cx="3056332" cy="1222533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solidFill>
                <a:schemeClr val="bg1"/>
              </a:solidFill>
            </a:rPr>
            <a:t>Erkennung der Körperpunkte</a:t>
          </a:r>
        </a:p>
      </dsp:txBody>
      <dsp:txXfrm>
        <a:off x="616517" y="1946239"/>
        <a:ext cx="1833799" cy="1222533"/>
      </dsp:txXfrm>
    </dsp:sp>
    <dsp:sp modelId="{A69D2A63-DE4F-3D4C-A415-5E0B273DECE5}">
      <dsp:nvSpPr>
        <dsp:cNvPr id="0" name=""/>
        <dsp:cNvSpPr/>
      </dsp:nvSpPr>
      <dsp:spPr>
        <a:xfrm>
          <a:off x="2742991" y="1946239"/>
          <a:ext cx="3056332" cy="1222533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solidFill>
                <a:schemeClr val="bg1"/>
              </a:solidFill>
            </a:rPr>
            <a:t>Data </a:t>
          </a:r>
          <a:r>
            <a:rPr lang="de-DE" sz="2300" kern="1200" dirty="0" err="1">
              <a:solidFill>
                <a:schemeClr val="bg1"/>
              </a:solidFill>
            </a:rPr>
            <a:t>preparation</a:t>
          </a:r>
          <a:endParaRPr lang="de-DE" sz="2300" kern="1200" dirty="0">
            <a:solidFill>
              <a:schemeClr val="bg1"/>
            </a:solidFill>
          </a:endParaRPr>
        </a:p>
      </dsp:txBody>
      <dsp:txXfrm>
        <a:off x="3354258" y="1946239"/>
        <a:ext cx="1833799" cy="1222533"/>
      </dsp:txXfrm>
    </dsp:sp>
    <dsp:sp modelId="{FF0093D3-FC0F-314C-BDF4-16BE8D474338}">
      <dsp:nvSpPr>
        <dsp:cNvPr id="0" name=""/>
        <dsp:cNvSpPr/>
      </dsp:nvSpPr>
      <dsp:spPr>
        <a:xfrm>
          <a:off x="5506649" y="1946239"/>
          <a:ext cx="3056332" cy="1222533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solidFill>
                <a:schemeClr val="bg1"/>
              </a:solidFill>
            </a:rPr>
            <a:t>Klassifizierung der Übung</a:t>
          </a:r>
        </a:p>
      </dsp:txBody>
      <dsp:txXfrm>
        <a:off x="6117916" y="1946239"/>
        <a:ext cx="1833799" cy="1222533"/>
      </dsp:txXfrm>
    </dsp:sp>
    <dsp:sp modelId="{99BE8457-3E1F-334F-A53A-AD853138393D}">
      <dsp:nvSpPr>
        <dsp:cNvPr id="0" name=""/>
        <dsp:cNvSpPr/>
      </dsp:nvSpPr>
      <dsp:spPr>
        <a:xfrm>
          <a:off x="8257348" y="1946239"/>
          <a:ext cx="3056332" cy="1222533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solidFill>
                <a:schemeClr val="bg1"/>
              </a:solidFill>
            </a:rPr>
            <a:t>Korrektur der Ausführung</a:t>
          </a:r>
        </a:p>
      </dsp:txBody>
      <dsp:txXfrm>
        <a:off x="8868615" y="1946239"/>
        <a:ext cx="1833799" cy="12225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3B58-64C9-2042-BD26-FD53B0ABC112}">
      <dsp:nvSpPr>
        <dsp:cNvPr id="0" name=""/>
        <dsp:cNvSpPr/>
      </dsp:nvSpPr>
      <dsp:spPr>
        <a:xfrm>
          <a:off x="3419" y="40710"/>
          <a:ext cx="1990738" cy="625864"/>
        </a:xfrm>
        <a:prstGeom prst="chevron">
          <a:avLst/>
        </a:prstGeom>
        <a:solidFill>
          <a:srgbClr val="FAB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Erkennung der Körperpunkte</a:t>
          </a:r>
        </a:p>
      </dsp:txBody>
      <dsp:txXfrm>
        <a:off x="316351" y="40710"/>
        <a:ext cx="1364874" cy="625864"/>
      </dsp:txXfrm>
    </dsp:sp>
    <dsp:sp modelId="{A69D2A63-DE4F-3D4C-A415-5E0B273DECE5}">
      <dsp:nvSpPr>
        <dsp:cNvPr id="0" name=""/>
        <dsp:cNvSpPr/>
      </dsp:nvSpPr>
      <dsp:spPr>
        <a:xfrm>
          <a:off x="1786644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Data </a:t>
          </a:r>
          <a:r>
            <a:rPr lang="de-DE" sz="1600" kern="1200" dirty="0" err="1">
              <a:solidFill>
                <a:schemeClr val="bg1"/>
              </a:solidFill>
            </a:rPr>
            <a:t>preparation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2099576" y="40710"/>
        <a:ext cx="1364874" cy="625864"/>
      </dsp:txXfrm>
    </dsp:sp>
    <dsp:sp modelId="{FF0093D3-FC0F-314C-BDF4-16BE8D474338}">
      <dsp:nvSpPr>
        <dsp:cNvPr id="0" name=""/>
        <dsp:cNvSpPr/>
      </dsp:nvSpPr>
      <dsp:spPr>
        <a:xfrm>
          <a:off x="3586750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Klassifizierung der Übung</a:t>
          </a:r>
        </a:p>
      </dsp:txBody>
      <dsp:txXfrm>
        <a:off x="3899682" y="40710"/>
        <a:ext cx="1364874" cy="625864"/>
      </dsp:txXfrm>
    </dsp:sp>
    <dsp:sp modelId="{99BE8457-3E1F-334F-A53A-AD853138393D}">
      <dsp:nvSpPr>
        <dsp:cNvPr id="0" name=""/>
        <dsp:cNvSpPr/>
      </dsp:nvSpPr>
      <dsp:spPr>
        <a:xfrm>
          <a:off x="5378415" y="33671"/>
          <a:ext cx="1990738" cy="639942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Korrektur der Ausführung</a:t>
          </a:r>
        </a:p>
      </dsp:txBody>
      <dsp:txXfrm>
        <a:off x="5698386" y="33671"/>
        <a:ext cx="1350796" cy="6399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3B58-64C9-2042-BD26-FD53B0ABC112}">
      <dsp:nvSpPr>
        <dsp:cNvPr id="0" name=""/>
        <dsp:cNvSpPr/>
      </dsp:nvSpPr>
      <dsp:spPr>
        <a:xfrm>
          <a:off x="3419" y="40710"/>
          <a:ext cx="1990738" cy="625864"/>
        </a:xfrm>
        <a:prstGeom prst="chevron">
          <a:avLst/>
        </a:prstGeom>
        <a:solidFill>
          <a:srgbClr val="FAB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Erkennung der Körperpunkte</a:t>
          </a:r>
        </a:p>
      </dsp:txBody>
      <dsp:txXfrm>
        <a:off x="316351" y="40710"/>
        <a:ext cx="1364874" cy="625864"/>
      </dsp:txXfrm>
    </dsp:sp>
    <dsp:sp modelId="{A69D2A63-DE4F-3D4C-A415-5E0B273DECE5}">
      <dsp:nvSpPr>
        <dsp:cNvPr id="0" name=""/>
        <dsp:cNvSpPr/>
      </dsp:nvSpPr>
      <dsp:spPr>
        <a:xfrm>
          <a:off x="1786644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Data </a:t>
          </a:r>
          <a:r>
            <a:rPr lang="de-DE" sz="1600" kern="1200" dirty="0" err="1">
              <a:solidFill>
                <a:schemeClr val="bg1"/>
              </a:solidFill>
            </a:rPr>
            <a:t>preparation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2099576" y="40710"/>
        <a:ext cx="1364874" cy="625864"/>
      </dsp:txXfrm>
    </dsp:sp>
    <dsp:sp modelId="{FF0093D3-FC0F-314C-BDF4-16BE8D474338}">
      <dsp:nvSpPr>
        <dsp:cNvPr id="0" name=""/>
        <dsp:cNvSpPr/>
      </dsp:nvSpPr>
      <dsp:spPr>
        <a:xfrm>
          <a:off x="3586750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Klassifizierung der Übung</a:t>
          </a:r>
        </a:p>
      </dsp:txBody>
      <dsp:txXfrm>
        <a:off x="3899682" y="40710"/>
        <a:ext cx="1364874" cy="625864"/>
      </dsp:txXfrm>
    </dsp:sp>
    <dsp:sp modelId="{99BE8457-3E1F-334F-A53A-AD853138393D}">
      <dsp:nvSpPr>
        <dsp:cNvPr id="0" name=""/>
        <dsp:cNvSpPr/>
      </dsp:nvSpPr>
      <dsp:spPr>
        <a:xfrm>
          <a:off x="5378415" y="33671"/>
          <a:ext cx="1990738" cy="639942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Korrektur der Ausführung</a:t>
          </a:r>
        </a:p>
      </dsp:txBody>
      <dsp:txXfrm>
        <a:off x="5698386" y="33671"/>
        <a:ext cx="1350796" cy="6399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3B58-64C9-2042-BD26-FD53B0ABC112}">
      <dsp:nvSpPr>
        <dsp:cNvPr id="0" name=""/>
        <dsp:cNvSpPr/>
      </dsp:nvSpPr>
      <dsp:spPr>
        <a:xfrm>
          <a:off x="3419" y="40710"/>
          <a:ext cx="1990738" cy="625864"/>
        </a:xfrm>
        <a:prstGeom prst="chevron">
          <a:avLst/>
        </a:prstGeom>
        <a:solidFill>
          <a:srgbClr val="FAB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Erkennung der Körperpunkte</a:t>
          </a:r>
        </a:p>
      </dsp:txBody>
      <dsp:txXfrm>
        <a:off x="316351" y="40710"/>
        <a:ext cx="1364874" cy="625864"/>
      </dsp:txXfrm>
    </dsp:sp>
    <dsp:sp modelId="{A69D2A63-DE4F-3D4C-A415-5E0B273DECE5}">
      <dsp:nvSpPr>
        <dsp:cNvPr id="0" name=""/>
        <dsp:cNvSpPr/>
      </dsp:nvSpPr>
      <dsp:spPr>
        <a:xfrm>
          <a:off x="1786644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Data </a:t>
          </a:r>
          <a:r>
            <a:rPr lang="de-DE" sz="1600" kern="1200" dirty="0" err="1">
              <a:solidFill>
                <a:schemeClr val="bg1"/>
              </a:solidFill>
            </a:rPr>
            <a:t>preparation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2099576" y="40710"/>
        <a:ext cx="1364874" cy="625864"/>
      </dsp:txXfrm>
    </dsp:sp>
    <dsp:sp modelId="{FF0093D3-FC0F-314C-BDF4-16BE8D474338}">
      <dsp:nvSpPr>
        <dsp:cNvPr id="0" name=""/>
        <dsp:cNvSpPr/>
      </dsp:nvSpPr>
      <dsp:spPr>
        <a:xfrm>
          <a:off x="3586750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Klassifizierung der Übung</a:t>
          </a:r>
        </a:p>
      </dsp:txBody>
      <dsp:txXfrm>
        <a:off x="3899682" y="40710"/>
        <a:ext cx="1364874" cy="625864"/>
      </dsp:txXfrm>
    </dsp:sp>
    <dsp:sp modelId="{99BE8457-3E1F-334F-A53A-AD853138393D}">
      <dsp:nvSpPr>
        <dsp:cNvPr id="0" name=""/>
        <dsp:cNvSpPr/>
      </dsp:nvSpPr>
      <dsp:spPr>
        <a:xfrm>
          <a:off x="5378415" y="33671"/>
          <a:ext cx="1990738" cy="639942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Korrektur der Ausführung</a:t>
          </a:r>
        </a:p>
      </dsp:txBody>
      <dsp:txXfrm>
        <a:off x="5698386" y="33671"/>
        <a:ext cx="1350796" cy="6399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3B58-64C9-2042-BD26-FD53B0ABC112}">
      <dsp:nvSpPr>
        <dsp:cNvPr id="0" name=""/>
        <dsp:cNvSpPr/>
      </dsp:nvSpPr>
      <dsp:spPr>
        <a:xfrm>
          <a:off x="3419" y="40710"/>
          <a:ext cx="1990738" cy="625864"/>
        </a:xfrm>
        <a:prstGeom prst="chevron">
          <a:avLst/>
        </a:prstGeom>
        <a:solidFill>
          <a:srgbClr val="FAB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Erkennung der Körperpunkte</a:t>
          </a:r>
        </a:p>
      </dsp:txBody>
      <dsp:txXfrm>
        <a:off x="316351" y="40710"/>
        <a:ext cx="1364874" cy="625864"/>
      </dsp:txXfrm>
    </dsp:sp>
    <dsp:sp modelId="{A69D2A63-DE4F-3D4C-A415-5E0B273DECE5}">
      <dsp:nvSpPr>
        <dsp:cNvPr id="0" name=""/>
        <dsp:cNvSpPr/>
      </dsp:nvSpPr>
      <dsp:spPr>
        <a:xfrm>
          <a:off x="1786644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Data </a:t>
          </a:r>
          <a:r>
            <a:rPr lang="de-DE" sz="1600" kern="1200" dirty="0" err="1">
              <a:solidFill>
                <a:schemeClr val="bg1"/>
              </a:solidFill>
            </a:rPr>
            <a:t>preparation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2099576" y="40710"/>
        <a:ext cx="1364874" cy="625864"/>
      </dsp:txXfrm>
    </dsp:sp>
    <dsp:sp modelId="{FF0093D3-FC0F-314C-BDF4-16BE8D474338}">
      <dsp:nvSpPr>
        <dsp:cNvPr id="0" name=""/>
        <dsp:cNvSpPr/>
      </dsp:nvSpPr>
      <dsp:spPr>
        <a:xfrm>
          <a:off x="3586750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Klassifizierung der Übung</a:t>
          </a:r>
        </a:p>
      </dsp:txBody>
      <dsp:txXfrm>
        <a:off x="3899682" y="40710"/>
        <a:ext cx="1364874" cy="625864"/>
      </dsp:txXfrm>
    </dsp:sp>
    <dsp:sp modelId="{99BE8457-3E1F-334F-A53A-AD853138393D}">
      <dsp:nvSpPr>
        <dsp:cNvPr id="0" name=""/>
        <dsp:cNvSpPr/>
      </dsp:nvSpPr>
      <dsp:spPr>
        <a:xfrm>
          <a:off x="5378415" y="33671"/>
          <a:ext cx="1990738" cy="639942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Korrektur der Ausführung</a:t>
          </a:r>
        </a:p>
      </dsp:txBody>
      <dsp:txXfrm>
        <a:off x="5698386" y="33671"/>
        <a:ext cx="1350796" cy="6399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3B58-64C9-2042-BD26-FD53B0ABC112}">
      <dsp:nvSpPr>
        <dsp:cNvPr id="0" name=""/>
        <dsp:cNvSpPr/>
      </dsp:nvSpPr>
      <dsp:spPr>
        <a:xfrm>
          <a:off x="3419" y="40710"/>
          <a:ext cx="1990738" cy="625864"/>
        </a:xfrm>
        <a:prstGeom prst="chevron">
          <a:avLst/>
        </a:prstGeom>
        <a:solidFill>
          <a:srgbClr val="FAB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Erkennung der Körperpunkte</a:t>
          </a:r>
        </a:p>
      </dsp:txBody>
      <dsp:txXfrm>
        <a:off x="316351" y="40710"/>
        <a:ext cx="1364874" cy="625864"/>
      </dsp:txXfrm>
    </dsp:sp>
    <dsp:sp modelId="{A69D2A63-DE4F-3D4C-A415-5E0B273DECE5}">
      <dsp:nvSpPr>
        <dsp:cNvPr id="0" name=""/>
        <dsp:cNvSpPr/>
      </dsp:nvSpPr>
      <dsp:spPr>
        <a:xfrm>
          <a:off x="1786644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Data </a:t>
          </a:r>
          <a:r>
            <a:rPr lang="de-DE" sz="1600" kern="1200" dirty="0" err="1">
              <a:solidFill>
                <a:schemeClr val="bg1"/>
              </a:solidFill>
            </a:rPr>
            <a:t>preparation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2099576" y="40710"/>
        <a:ext cx="1364874" cy="625864"/>
      </dsp:txXfrm>
    </dsp:sp>
    <dsp:sp modelId="{FF0093D3-FC0F-314C-BDF4-16BE8D474338}">
      <dsp:nvSpPr>
        <dsp:cNvPr id="0" name=""/>
        <dsp:cNvSpPr/>
      </dsp:nvSpPr>
      <dsp:spPr>
        <a:xfrm>
          <a:off x="3586750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Klassifizierung der Übung</a:t>
          </a:r>
        </a:p>
      </dsp:txBody>
      <dsp:txXfrm>
        <a:off x="3899682" y="40710"/>
        <a:ext cx="1364874" cy="625864"/>
      </dsp:txXfrm>
    </dsp:sp>
    <dsp:sp modelId="{99BE8457-3E1F-334F-A53A-AD853138393D}">
      <dsp:nvSpPr>
        <dsp:cNvPr id="0" name=""/>
        <dsp:cNvSpPr/>
      </dsp:nvSpPr>
      <dsp:spPr>
        <a:xfrm>
          <a:off x="5378415" y="33671"/>
          <a:ext cx="1990738" cy="639942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Korrektur der Ausführung</a:t>
          </a:r>
        </a:p>
      </dsp:txBody>
      <dsp:txXfrm>
        <a:off x="5698386" y="33671"/>
        <a:ext cx="1350796" cy="6399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3B58-64C9-2042-BD26-FD53B0ABC112}">
      <dsp:nvSpPr>
        <dsp:cNvPr id="0" name=""/>
        <dsp:cNvSpPr/>
      </dsp:nvSpPr>
      <dsp:spPr>
        <a:xfrm>
          <a:off x="3419" y="40710"/>
          <a:ext cx="1990738" cy="625864"/>
        </a:xfrm>
        <a:prstGeom prst="chevron">
          <a:avLst/>
        </a:prstGeom>
        <a:solidFill>
          <a:srgbClr val="6B620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Erkennung der Körperpunkte</a:t>
          </a:r>
        </a:p>
      </dsp:txBody>
      <dsp:txXfrm>
        <a:off x="316351" y="40710"/>
        <a:ext cx="1364874" cy="625864"/>
      </dsp:txXfrm>
    </dsp:sp>
    <dsp:sp modelId="{A69D2A63-DE4F-3D4C-A415-5E0B273DECE5}">
      <dsp:nvSpPr>
        <dsp:cNvPr id="0" name=""/>
        <dsp:cNvSpPr/>
      </dsp:nvSpPr>
      <dsp:spPr>
        <a:xfrm>
          <a:off x="1786644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Data </a:t>
          </a:r>
          <a:r>
            <a:rPr lang="de-DE" sz="1600" kern="1200" dirty="0" err="1">
              <a:solidFill>
                <a:schemeClr val="bg1"/>
              </a:solidFill>
            </a:rPr>
            <a:t>preparation</a:t>
          </a:r>
          <a:endParaRPr lang="de-DE" sz="1600" kern="1200" dirty="0">
            <a:solidFill>
              <a:schemeClr val="bg1"/>
            </a:solidFill>
          </a:endParaRPr>
        </a:p>
      </dsp:txBody>
      <dsp:txXfrm>
        <a:off x="2099576" y="40710"/>
        <a:ext cx="1364874" cy="625864"/>
      </dsp:txXfrm>
    </dsp:sp>
    <dsp:sp modelId="{FF0093D3-FC0F-314C-BDF4-16BE8D474338}">
      <dsp:nvSpPr>
        <dsp:cNvPr id="0" name=""/>
        <dsp:cNvSpPr/>
      </dsp:nvSpPr>
      <dsp:spPr>
        <a:xfrm>
          <a:off x="3586750" y="40710"/>
          <a:ext cx="1990738" cy="625864"/>
        </a:xfrm>
        <a:prstGeom prst="chevron">
          <a:avLst/>
        </a:prstGeom>
        <a:solidFill>
          <a:srgbClr val="6A640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Klassifizierung der Übung</a:t>
          </a:r>
        </a:p>
      </dsp:txBody>
      <dsp:txXfrm>
        <a:off x="3899682" y="40710"/>
        <a:ext cx="1364874" cy="625864"/>
      </dsp:txXfrm>
    </dsp:sp>
    <dsp:sp modelId="{99BE8457-3E1F-334F-A53A-AD853138393D}">
      <dsp:nvSpPr>
        <dsp:cNvPr id="0" name=""/>
        <dsp:cNvSpPr/>
      </dsp:nvSpPr>
      <dsp:spPr>
        <a:xfrm>
          <a:off x="5378415" y="33671"/>
          <a:ext cx="1990738" cy="639942"/>
        </a:xfrm>
        <a:prstGeom prst="chevron">
          <a:avLst/>
        </a:prstGeom>
        <a:solidFill>
          <a:srgbClr val="FBBC4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Korrektur der Ausführung</a:t>
          </a:r>
        </a:p>
      </dsp:txBody>
      <dsp:txXfrm>
        <a:off x="5698386" y="33671"/>
        <a:ext cx="1350796" cy="639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8BD37-D1B0-5D42-A033-60C3A55500B3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1DC26-41FB-5E44-A0E7-F0AB9259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47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1DC26-41FB-5E44-A0E7-F0AB9259D6D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57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1DC26-41FB-5E44-A0E7-F0AB9259D6D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3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1DC26-41FB-5E44-A0E7-F0AB9259D6D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87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1DC26-41FB-5E44-A0E7-F0AB9259D6D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40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1DC26-41FB-5E44-A0E7-F0AB9259D6D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88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F74B9-E85B-F14D-A74B-E2C77FFB0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632611-62E8-AB41-96EB-C7AED35E5E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B9B2A2-B868-2742-A70A-5647D80A8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9CF69C-521C-9848-BFA3-402BE333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954E19-BC8F-3443-8BA4-389A710B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34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6BCEB-D48B-5A40-87D4-D56A9813B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19559C-D50B-E140-8808-1D9C207FF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00DE6A-E3F7-7A48-B471-F793ACDCA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35577A-B2C4-6843-92A1-5672FB6A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B30ED6-9FAB-E745-B34E-123CEDDF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535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5478D6E-DE86-2A40-A46C-D4373DB26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19772C-87DE-5046-9262-3EC92082C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567487-2639-5E4A-9250-BC7793EF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AA81BE-1FDC-E94E-A2B9-72FE7042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C07DB0-B5C5-CE44-8511-F6FEB44B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389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0B24F-1C4D-BA45-B0E8-1B652D0E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0741FE-7B68-6C40-87AE-460AA68E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F70C1D-2EA6-4541-B743-3BD84F98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AC0701-7EBB-9A48-BCD1-6021E85C7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C108C0-6D6B-A149-B71B-FFC7345B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5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6F015-B820-CC48-8127-A247B1F0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EBB527-5CED-FD4D-9FE0-B76463E82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7F0838-F7DE-734D-9EE8-08529B9B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082BD2-D95B-F649-AE4F-2143FCF9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97AB3-0232-394C-AA5C-DDF0C4C3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17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E7A0B-561C-AB45-A265-16A5CAAF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883632-FF83-7A43-B9EB-29586A7DA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64D969-A679-AE45-A857-19C629EEB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521984-23E3-2040-906D-6DDCF167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74D009-A9F2-B643-A881-FB90B3E0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2B44BD-3B1F-484F-B97C-CBC738F2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717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D221B-C83F-B74A-8085-9229CF014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919AF2-7F52-1948-93DA-3002FD9CB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96CA0A-618F-684D-87FC-B5B196AF9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BF5934-087E-FE4F-8DCF-803D64E39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A8A12-2B32-604C-A71E-D30FEDF65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5E5D28-378A-514C-8DEC-96C46F6A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3CEA7B-6292-3144-B872-E795381D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E84F27-7E7C-A444-AA13-314BB419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8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FC77E-01CC-6A43-9C60-B805F744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A5F5FB-607B-2C4E-B299-A177CB88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B98F41-1932-2648-89D5-0BFF606A5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D2AED0-0390-274F-B94E-BA94191F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732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BB1126-951E-694C-AB9D-98933E31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66F036-5592-BA4D-B5F2-2FB801EB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7F5C2B-059B-6C46-B726-C0CCA663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018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351A7-E545-2F4A-A442-56C784B0F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E7C72F-FA97-8B40-8BBF-0A214923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ED597F-E9F5-B34F-B3D7-F49CC802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006429-DF6F-794A-9A46-1E9092A8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E0BC60-9634-764B-B47D-794B7005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D72C5E-BC64-004E-98D3-A5E0A0B9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26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DA873-DEC3-7848-A57C-8847ADFD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D203425-63A0-DD42-BDDB-DC728691A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222F17-4ACD-FF46-8E95-448A0CD10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F87DDE-EB04-194F-A884-C17FF2C5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E7061B-9354-9745-B857-895E4540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A13F8D-2C55-4245-AE2B-083C8522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71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D36C783-5B9A-9D43-9C7A-7E2DEAA1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570B3B-72D1-8547-B509-EA43AE31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CC685A-195C-BC47-88C0-F693CC72F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2116D-7729-FD43-9FA5-F4E2C87418EA}" type="datetimeFigureOut">
              <a:rPr lang="de-DE" smtClean="0"/>
              <a:t>15.02.21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00C858-F5D0-C644-8E3B-AC74D3333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2BBC12-EA13-5945-AC7D-859E659DD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2683A-E629-BA40-8922-9F5812583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08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7.jpeg"/><Relationship Id="rId5" Type="http://schemas.openxmlformats.org/officeDocument/2006/relationships/diagramLayout" Target="../diagrams/layout3.xml"/><Relationship Id="rId10" Type="http://schemas.openxmlformats.org/officeDocument/2006/relationships/image" Target="../media/image6.png"/><Relationship Id="rId4" Type="http://schemas.openxmlformats.org/officeDocument/2006/relationships/diagramData" Target="../diagrams/data3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6.xml"/><Relationship Id="rId12" Type="http://schemas.openxmlformats.org/officeDocument/2006/relationships/image" Target="../media/image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6.xml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microsoft.com/office/2007/relationships/diagramDrawing" Target="../diagrams/drawing6.xml"/><Relationship Id="rId4" Type="http://schemas.openxmlformats.org/officeDocument/2006/relationships/notesSlide" Target="../notesSlides/notesSlide4.xml"/><Relationship Id="rId9" Type="http://schemas.openxmlformats.org/officeDocument/2006/relationships/diagramColors" Target="../diagrams/colors6.xml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14.png"/><Relationship Id="rId4" Type="http://schemas.openxmlformats.org/officeDocument/2006/relationships/diagramData" Target="../diagrams/data7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 descr="Ein Bild, das Person, männlich enthält.&#10;&#10;Automatisch generierte Beschreibung">
            <a:extLst>
              <a:ext uri="{FF2B5EF4-FFF2-40B4-BE49-F238E27FC236}">
                <a16:creationId xmlns:a16="http://schemas.microsoft.com/office/drawing/2014/main" id="{B09E6FE5-CA0D-5E40-903E-CFEFF6FA3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5" r="29839"/>
          <a:stretch/>
        </p:blipFill>
        <p:spPr>
          <a:xfrm>
            <a:off x="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9CAD139E-73A0-AD42-8072-B2EDC5AE9433}"/>
              </a:ext>
            </a:extLst>
          </p:cNvPr>
          <p:cNvCxnSpPr>
            <a:cxnSpLocks/>
            <a:stCxn id="123" idx="7"/>
          </p:cNvCxnSpPr>
          <p:nvPr/>
        </p:nvCxnSpPr>
        <p:spPr>
          <a:xfrm>
            <a:off x="2941988" y="3226337"/>
            <a:ext cx="396830" cy="33744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 Verbindung 139">
            <a:extLst>
              <a:ext uri="{FF2B5EF4-FFF2-40B4-BE49-F238E27FC236}">
                <a16:creationId xmlns:a16="http://schemas.microsoft.com/office/drawing/2014/main" id="{52310CD3-35AC-624C-BD7A-8687A804650A}"/>
              </a:ext>
            </a:extLst>
          </p:cNvPr>
          <p:cNvCxnSpPr>
            <a:cxnSpLocks/>
            <a:stCxn id="128" idx="0"/>
          </p:cNvCxnSpPr>
          <p:nvPr/>
        </p:nvCxnSpPr>
        <p:spPr>
          <a:xfrm flipV="1">
            <a:off x="4771068" y="1434662"/>
            <a:ext cx="233692" cy="959225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24C2E9A1-62B4-C148-B224-B3B985834EAC}"/>
              </a:ext>
            </a:extLst>
          </p:cNvPr>
          <p:cNvCxnSpPr>
            <a:cxnSpLocks/>
            <a:stCxn id="124" idx="0"/>
          </p:cNvCxnSpPr>
          <p:nvPr/>
        </p:nvCxnSpPr>
        <p:spPr>
          <a:xfrm flipV="1">
            <a:off x="3408798" y="1825154"/>
            <a:ext cx="328225" cy="1512681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732ADEF9-1482-4947-974B-233121AB847E}"/>
              </a:ext>
            </a:extLst>
          </p:cNvPr>
          <p:cNvCxnSpPr>
            <a:cxnSpLocks/>
            <a:stCxn id="125" idx="0"/>
            <a:endCxn id="124" idx="4"/>
          </p:cNvCxnSpPr>
          <p:nvPr/>
        </p:nvCxnSpPr>
        <p:spPr>
          <a:xfrm flipH="1" flipV="1">
            <a:off x="3408798" y="3468463"/>
            <a:ext cx="139960" cy="1174102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D83E8050-0006-0C42-94C1-85BD68CCA93E}"/>
              </a:ext>
            </a:extLst>
          </p:cNvPr>
          <p:cNvCxnSpPr>
            <a:cxnSpLocks/>
          </p:cNvCxnSpPr>
          <p:nvPr/>
        </p:nvCxnSpPr>
        <p:spPr>
          <a:xfrm flipH="1">
            <a:off x="3831556" y="1441547"/>
            <a:ext cx="1173204" cy="319599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227E44D3-8BDA-084A-B920-469DEC350D17}"/>
              </a:ext>
            </a:extLst>
          </p:cNvPr>
          <p:cNvCxnSpPr>
            <a:cxnSpLocks/>
            <a:stCxn id="128" idx="1"/>
            <a:endCxn id="126" idx="6"/>
          </p:cNvCxnSpPr>
          <p:nvPr/>
        </p:nvCxnSpPr>
        <p:spPr>
          <a:xfrm flipH="1" flipV="1">
            <a:off x="3831555" y="1759842"/>
            <a:ext cx="890030" cy="653175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D88D0560-2863-3341-811F-FF7702476AF0}"/>
              </a:ext>
            </a:extLst>
          </p:cNvPr>
          <p:cNvCxnSpPr>
            <a:cxnSpLocks/>
            <a:stCxn id="123" idx="3"/>
            <a:endCxn id="120" idx="0"/>
          </p:cNvCxnSpPr>
          <p:nvPr/>
        </p:nvCxnSpPr>
        <p:spPr>
          <a:xfrm flipH="1">
            <a:off x="2537941" y="3318705"/>
            <a:ext cx="305081" cy="667607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134">
            <a:extLst>
              <a:ext uri="{FF2B5EF4-FFF2-40B4-BE49-F238E27FC236}">
                <a16:creationId xmlns:a16="http://schemas.microsoft.com/office/drawing/2014/main" id="{055A38FF-42C7-C248-ABB3-CA7187E9E1E0}"/>
              </a:ext>
            </a:extLst>
          </p:cNvPr>
          <p:cNvCxnSpPr>
            <a:cxnSpLocks/>
            <a:stCxn id="127" idx="5"/>
          </p:cNvCxnSpPr>
          <p:nvPr/>
        </p:nvCxnSpPr>
        <p:spPr>
          <a:xfrm>
            <a:off x="4068142" y="3313636"/>
            <a:ext cx="508768" cy="270392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BC46B6E7-0800-1643-BB31-EB0EC31C87D9}"/>
              </a:ext>
            </a:extLst>
          </p:cNvPr>
          <p:cNvCxnSpPr>
            <a:cxnSpLocks/>
            <a:endCxn id="128" idx="6"/>
          </p:cNvCxnSpPr>
          <p:nvPr/>
        </p:nvCxnSpPr>
        <p:spPr>
          <a:xfrm flipH="1" flipV="1">
            <a:off x="4841048" y="2459201"/>
            <a:ext cx="107301" cy="19130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ontent Placeholder 15">
            <a:extLst>
              <a:ext uri="{FF2B5EF4-FFF2-40B4-BE49-F238E27FC236}">
                <a16:creationId xmlns:a16="http://schemas.microsoft.com/office/drawing/2014/main" id="{C928B9CE-AE70-4F26-BB61-8C3F1E6EE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03" y="2500389"/>
            <a:ext cx="6075097" cy="226098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Analyse von ”Bodyweight” Übungen</a:t>
            </a:r>
          </a:p>
        </p:txBody>
      </p: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42EA7C4D-28B3-0B40-8B0F-EB7E7482267C}"/>
              </a:ext>
            </a:extLst>
          </p:cNvPr>
          <p:cNvCxnSpPr>
            <a:cxnSpLocks/>
            <a:stCxn id="127" idx="0"/>
            <a:endCxn id="128" idx="3"/>
          </p:cNvCxnSpPr>
          <p:nvPr/>
        </p:nvCxnSpPr>
        <p:spPr>
          <a:xfrm flipV="1">
            <a:off x="4018659" y="2505385"/>
            <a:ext cx="702926" cy="696753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132">
            <a:extLst>
              <a:ext uri="{FF2B5EF4-FFF2-40B4-BE49-F238E27FC236}">
                <a16:creationId xmlns:a16="http://schemas.microsoft.com/office/drawing/2014/main" id="{83FCCC63-3A4F-1746-95DA-A9FDC2B6C2A3}"/>
              </a:ext>
            </a:extLst>
          </p:cNvPr>
          <p:cNvCxnSpPr>
            <a:cxnSpLocks/>
            <a:stCxn id="123" idx="7"/>
          </p:cNvCxnSpPr>
          <p:nvPr/>
        </p:nvCxnSpPr>
        <p:spPr>
          <a:xfrm flipV="1">
            <a:off x="2941988" y="1825155"/>
            <a:ext cx="781359" cy="1401182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174C46BE-4C42-2C48-99FD-C6E3E38ED8D9}"/>
              </a:ext>
            </a:extLst>
          </p:cNvPr>
          <p:cNvCxnSpPr>
            <a:cxnSpLocks/>
            <a:stCxn id="121" idx="2"/>
            <a:endCxn id="120" idx="5"/>
          </p:cNvCxnSpPr>
          <p:nvPr/>
        </p:nvCxnSpPr>
        <p:spPr>
          <a:xfrm flipH="1" flipV="1">
            <a:off x="2587424" y="4097810"/>
            <a:ext cx="434153" cy="171530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8AA13864-C186-2C41-A4F1-86D46FBE47AD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3668023" y="3267452"/>
            <a:ext cx="280656" cy="5069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117">
            <a:extLst>
              <a:ext uri="{FF2B5EF4-FFF2-40B4-BE49-F238E27FC236}">
                <a16:creationId xmlns:a16="http://schemas.microsoft.com/office/drawing/2014/main" id="{7ABAD539-2268-A64B-80B7-75CAD16F2DB0}"/>
              </a:ext>
            </a:extLst>
          </p:cNvPr>
          <p:cNvCxnSpPr>
            <a:cxnSpLocks/>
            <a:stCxn id="122" idx="0"/>
          </p:cNvCxnSpPr>
          <p:nvPr/>
        </p:nvCxnSpPr>
        <p:spPr>
          <a:xfrm flipH="1" flipV="1">
            <a:off x="3091557" y="4334655"/>
            <a:ext cx="69980" cy="438538"/>
          </a:xfrm>
          <a:prstGeom prst="line">
            <a:avLst/>
          </a:prstGeom>
          <a:ln w="28575" cap="rnd">
            <a:solidFill>
              <a:srgbClr val="00B0F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9209D4C8-7D42-C548-9C13-FDD160FF0B47}"/>
              </a:ext>
            </a:extLst>
          </p:cNvPr>
          <p:cNvSpPr/>
          <p:nvPr/>
        </p:nvSpPr>
        <p:spPr>
          <a:xfrm>
            <a:off x="2467961" y="3986312"/>
            <a:ext cx="139960" cy="13062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CE43498-E0C8-F94E-BA5D-FEB04118ACD3}"/>
              </a:ext>
            </a:extLst>
          </p:cNvPr>
          <p:cNvSpPr/>
          <p:nvPr/>
        </p:nvSpPr>
        <p:spPr>
          <a:xfrm>
            <a:off x="3021577" y="4204026"/>
            <a:ext cx="139960" cy="13062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F6D4B6C-7C46-B64E-B6B6-E60FFC2408E2}"/>
              </a:ext>
            </a:extLst>
          </p:cNvPr>
          <p:cNvSpPr/>
          <p:nvPr/>
        </p:nvSpPr>
        <p:spPr>
          <a:xfrm>
            <a:off x="3091557" y="4773193"/>
            <a:ext cx="139960" cy="13062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E09366C-3ED7-DB43-99AA-C5D326EE76B2}"/>
              </a:ext>
            </a:extLst>
          </p:cNvPr>
          <p:cNvSpPr/>
          <p:nvPr/>
        </p:nvSpPr>
        <p:spPr>
          <a:xfrm>
            <a:off x="2822525" y="3207207"/>
            <a:ext cx="139960" cy="1306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0D01066-FF02-424E-B231-0951FB7C8EAF}"/>
              </a:ext>
            </a:extLst>
          </p:cNvPr>
          <p:cNvSpPr/>
          <p:nvPr/>
        </p:nvSpPr>
        <p:spPr>
          <a:xfrm>
            <a:off x="3338818" y="3337835"/>
            <a:ext cx="139960" cy="1306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1641AF6-B900-3A47-B0B1-5F900B5326AD}"/>
              </a:ext>
            </a:extLst>
          </p:cNvPr>
          <p:cNvSpPr/>
          <p:nvPr/>
        </p:nvSpPr>
        <p:spPr>
          <a:xfrm>
            <a:off x="3478778" y="4642565"/>
            <a:ext cx="139960" cy="1306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18211B2-F377-394D-8F5B-4AA1C1F1E7C7}"/>
              </a:ext>
            </a:extLst>
          </p:cNvPr>
          <p:cNvSpPr/>
          <p:nvPr/>
        </p:nvSpPr>
        <p:spPr>
          <a:xfrm>
            <a:off x="3691595" y="1694528"/>
            <a:ext cx="139960" cy="1306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33ACECA-AEEF-7145-8DC6-3D861EB81CFB}"/>
              </a:ext>
            </a:extLst>
          </p:cNvPr>
          <p:cNvSpPr/>
          <p:nvPr/>
        </p:nvSpPr>
        <p:spPr>
          <a:xfrm>
            <a:off x="3948679" y="3202138"/>
            <a:ext cx="139960" cy="13062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4EA208D-1504-2144-9AB8-5F3BA888C51F}"/>
              </a:ext>
            </a:extLst>
          </p:cNvPr>
          <p:cNvSpPr/>
          <p:nvPr/>
        </p:nvSpPr>
        <p:spPr>
          <a:xfrm>
            <a:off x="4701088" y="2393887"/>
            <a:ext cx="139960" cy="1306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7" name="Inhaltsplatzhalter 3">
            <a:extLst>
              <a:ext uri="{FF2B5EF4-FFF2-40B4-BE49-F238E27FC236}">
                <a16:creationId xmlns:a16="http://schemas.microsoft.com/office/drawing/2014/main" id="{8DA1D03E-A1C1-194C-A114-0E31E1141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34" r="-1" b="13833"/>
          <a:stretch/>
        </p:blipFill>
        <p:spPr>
          <a:xfrm>
            <a:off x="10150169" y="0"/>
            <a:ext cx="1827519" cy="1321881"/>
          </a:xfrm>
          <a:prstGeom prst="rect">
            <a:avLst/>
          </a:prstGeom>
          <a:ln w="12700">
            <a:noFill/>
          </a:ln>
        </p:spPr>
      </p:pic>
      <p:sp>
        <p:nvSpPr>
          <p:cNvPr id="159" name="Textfeld 158">
            <a:extLst>
              <a:ext uri="{FF2B5EF4-FFF2-40B4-BE49-F238E27FC236}">
                <a16:creationId xmlns:a16="http://schemas.microsoft.com/office/drawing/2014/main" id="{CF76BD87-9EDE-E14A-86EF-D2B4280693D1}"/>
              </a:ext>
            </a:extLst>
          </p:cNvPr>
          <p:cNvSpPr txBox="1"/>
          <p:nvPr/>
        </p:nvSpPr>
        <p:spPr>
          <a:xfrm>
            <a:off x="10150169" y="6339309"/>
            <a:ext cx="19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Louis &amp; Carl Enslin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03C5F1C6-48E2-734A-9CE7-80AE43C1A157}"/>
              </a:ext>
            </a:extLst>
          </p:cNvPr>
          <p:cNvSpPr txBox="1"/>
          <p:nvPr/>
        </p:nvSpPr>
        <p:spPr>
          <a:xfrm>
            <a:off x="8175197" y="6339309"/>
            <a:ext cx="14885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i="1" dirty="0"/>
              <a:t>LAMA Projekt</a:t>
            </a:r>
          </a:p>
        </p:txBody>
      </p:sp>
    </p:spTree>
    <p:extLst>
      <p:ext uri="{BB962C8B-B14F-4D97-AF65-F5344CB8AC3E}">
        <p14:creationId xmlns:p14="http://schemas.microsoft.com/office/powerpoint/2010/main" val="350338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61B36-DEBE-2141-9CD8-FA64D6D84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90" y="719667"/>
            <a:ext cx="4642612" cy="385642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0246AF0-459A-C64E-8C54-1E4A47B13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34" r="-1" b="13833"/>
          <a:stretch/>
        </p:blipFill>
        <p:spPr>
          <a:xfrm>
            <a:off x="10150169" y="0"/>
            <a:ext cx="1827519" cy="1321881"/>
          </a:xfrm>
          <a:prstGeom prst="rect">
            <a:avLst/>
          </a:prstGeom>
          <a:ln w="1270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B5AE8C-27F3-524F-AA6E-312187DCD6B7}"/>
              </a:ext>
            </a:extLst>
          </p:cNvPr>
          <p:cNvSpPr txBox="1"/>
          <p:nvPr/>
        </p:nvSpPr>
        <p:spPr>
          <a:xfrm>
            <a:off x="10150169" y="6339309"/>
            <a:ext cx="19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Louis &amp; Carl Enslin</a:t>
            </a:r>
          </a:p>
        </p:txBody>
      </p:sp>
      <p:graphicFrame>
        <p:nvGraphicFramePr>
          <p:cNvPr id="34" name="Diagramm 33">
            <a:extLst>
              <a:ext uri="{FF2B5EF4-FFF2-40B4-BE49-F238E27FC236}">
                <a16:creationId xmlns:a16="http://schemas.microsoft.com/office/drawing/2014/main" id="{B8D6C3B8-DDC0-F34A-B020-0747F44D43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4399440"/>
              </p:ext>
            </p:extLst>
          </p:nvPr>
        </p:nvGraphicFramePr>
        <p:xfrm>
          <a:off x="500891" y="1321881"/>
          <a:ext cx="11318932" cy="5115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916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61B36-DEBE-2141-9CD8-FA64D6D84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9" y="719667"/>
            <a:ext cx="6802587" cy="385642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Vorgehen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mit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DeepLabCut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0246AF0-459A-C64E-8C54-1E4A47B13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34" r="-1" b="13833"/>
          <a:stretch/>
        </p:blipFill>
        <p:spPr>
          <a:xfrm>
            <a:off x="10150169" y="0"/>
            <a:ext cx="1827519" cy="1321881"/>
          </a:xfrm>
          <a:prstGeom prst="rect">
            <a:avLst/>
          </a:prstGeom>
          <a:ln w="1270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B5AE8C-27F3-524F-AA6E-312187DCD6B7}"/>
              </a:ext>
            </a:extLst>
          </p:cNvPr>
          <p:cNvSpPr txBox="1"/>
          <p:nvPr/>
        </p:nvSpPr>
        <p:spPr>
          <a:xfrm>
            <a:off x="10150169" y="6339309"/>
            <a:ext cx="19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Louis &amp; Carl Enslin</a:t>
            </a:r>
          </a:p>
        </p:txBody>
      </p:sp>
      <p:graphicFrame>
        <p:nvGraphicFramePr>
          <p:cNvPr id="34" name="Diagramm 33">
            <a:extLst>
              <a:ext uri="{FF2B5EF4-FFF2-40B4-BE49-F238E27FC236}">
                <a16:creationId xmlns:a16="http://schemas.microsoft.com/office/drawing/2014/main" id="{B8D6C3B8-DDC0-F34A-B020-0747F44D4370}"/>
              </a:ext>
            </a:extLst>
          </p:cNvPr>
          <p:cNvGraphicFramePr/>
          <p:nvPr/>
        </p:nvGraphicFramePr>
        <p:xfrm>
          <a:off x="500890" y="6138333"/>
          <a:ext cx="7372574" cy="70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BA4CC9C-9FC8-BC4B-BA50-F22A21C5C51F}"/>
              </a:ext>
            </a:extLst>
          </p:cNvPr>
          <p:cNvSpPr/>
          <p:nvPr/>
        </p:nvSpPr>
        <p:spPr>
          <a:xfrm>
            <a:off x="5014607" y="1471859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1D9E93-AF03-DC42-9244-3A8CC8027FF1}"/>
              </a:ext>
            </a:extLst>
          </p:cNvPr>
          <p:cNvSpPr txBox="1"/>
          <p:nvPr/>
        </p:nvSpPr>
        <p:spPr>
          <a:xfrm>
            <a:off x="5100757" y="1471859"/>
            <a:ext cx="186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Select Videos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4554127-08C8-4248-9FE8-346021C340D3}"/>
              </a:ext>
            </a:extLst>
          </p:cNvPr>
          <p:cNvSpPr/>
          <p:nvPr/>
        </p:nvSpPr>
        <p:spPr>
          <a:xfrm>
            <a:off x="7857198" y="1889300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B8C2D3E-9244-CC4E-BE71-092B955DB7F4}"/>
              </a:ext>
            </a:extLst>
          </p:cNvPr>
          <p:cNvSpPr txBox="1"/>
          <p:nvPr/>
        </p:nvSpPr>
        <p:spPr>
          <a:xfrm>
            <a:off x="7951608" y="1889300"/>
            <a:ext cx="187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frames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3CB910-8761-4744-B967-ECE6A05783D8}"/>
              </a:ext>
            </a:extLst>
          </p:cNvPr>
          <p:cNvSpPr/>
          <p:nvPr/>
        </p:nvSpPr>
        <p:spPr>
          <a:xfrm>
            <a:off x="5021234" y="2419390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5B0774-7116-154C-BBAC-1745366876C6}"/>
              </a:ext>
            </a:extLst>
          </p:cNvPr>
          <p:cNvSpPr txBox="1"/>
          <p:nvPr/>
        </p:nvSpPr>
        <p:spPr>
          <a:xfrm>
            <a:off x="5114008" y="2419390"/>
            <a:ext cx="168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Label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frames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BD8359-B7E3-4640-BA73-9852BA1B392B}"/>
              </a:ext>
            </a:extLst>
          </p:cNvPr>
          <p:cNvSpPr/>
          <p:nvPr/>
        </p:nvSpPr>
        <p:spPr>
          <a:xfrm>
            <a:off x="2244905" y="2889844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EA5667-F813-E34A-A98D-1DB893939517}"/>
              </a:ext>
            </a:extLst>
          </p:cNvPr>
          <p:cNvSpPr txBox="1"/>
          <p:nvPr/>
        </p:nvSpPr>
        <p:spPr>
          <a:xfrm>
            <a:off x="2379445" y="2889844"/>
            <a:ext cx="167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skeletton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D3C8A70-70AA-CA48-9BD2-F5F392628E19}"/>
              </a:ext>
            </a:extLst>
          </p:cNvPr>
          <p:cNvSpPr/>
          <p:nvPr/>
        </p:nvSpPr>
        <p:spPr>
          <a:xfrm>
            <a:off x="5034489" y="3439812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3A7EEE5-7C54-834F-B317-FF64548551C2}"/>
              </a:ext>
            </a:extLst>
          </p:cNvPr>
          <p:cNvSpPr txBox="1"/>
          <p:nvPr/>
        </p:nvSpPr>
        <p:spPr>
          <a:xfrm>
            <a:off x="5114008" y="3439812"/>
            <a:ext cx="18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Train/ Test Split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2C5E698-689E-2E41-ABFB-0C3A1AE0DA04}"/>
              </a:ext>
            </a:extLst>
          </p:cNvPr>
          <p:cNvSpPr/>
          <p:nvPr/>
        </p:nvSpPr>
        <p:spPr>
          <a:xfrm>
            <a:off x="7870454" y="4062660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16ECDE0-9F5E-F84D-8DDD-284845FA5045}"/>
              </a:ext>
            </a:extLst>
          </p:cNvPr>
          <p:cNvSpPr txBox="1"/>
          <p:nvPr/>
        </p:nvSpPr>
        <p:spPr>
          <a:xfrm>
            <a:off x="8076436" y="4062660"/>
            <a:ext cx="156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Train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A04BB7-2520-A642-8836-07209D12A6D4}"/>
              </a:ext>
            </a:extLst>
          </p:cNvPr>
          <p:cNvSpPr/>
          <p:nvPr/>
        </p:nvSpPr>
        <p:spPr>
          <a:xfrm>
            <a:off x="5060994" y="4659011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5EF3634-9EED-A840-BB63-891AC75A2CEC}"/>
              </a:ext>
            </a:extLst>
          </p:cNvPr>
          <p:cNvSpPr txBox="1"/>
          <p:nvPr/>
        </p:nvSpPr>
        <p:spPr>
          <a:xfrm>
            <a:off x="5014608" y="4659011"/>
            <a:ext cx="205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0C5124E-C0BD-2A48-906A-58764547C4F8}"/>
              </a:ext>
            </a:extLst>
          </p:cNvPr>
          <p:cNvSpPr/>
          <p:nvPr/>
        </p:nvSpPr>
        <p:spPr>
          <a:xfrm>
            <a:off x="2244911" y="5195722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0F4087-8604-1E45-B8FD-05C2705608B4}"/>
              </a:ext>
            </a:extLst>
          </p:cNvPr>
          <p:cNvSpPr txBox="1"/>
          <p:nvPr/>
        </p:nvSpPr>
        <p:spPr>
          <a:xfrm>
            <a:off x="2329505" y="5195722"/>
            <a:ext cx="179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ADE05E6-2A39-9245-BD1E-78F210DBFE2A}"/>
              </a:ext>
            </a:extLst>
          </p:cNvPr>
          <p:cNvSpPr/>
          <p:nvPr/>
        </p:nvSpPr>
        <p:spPr>
          <a:xfrm>
            <a:off x="5061000" y="5613164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23B380-1FF1-8E4C-81B7-7238087B9DA6}"/>
              </a:ext>
            </a:extLst>
          </p:cNvPr>
          <p:cNvSpPr txBox="1"/>
          <p:nvPr/>
        </p:nvSpPr>
        <p:spPr>
          <a:xfrm>
            <a:off x="5266982" y="5613164"/>
            <a:ext cx="156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Finished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6BA83DC-EE4C-9B43-98B7-37447A00B662}"/>
              </a:ext>
            </a:extLst>
          </p:cNvPr>
          <p:cNvSpPr/>
          <p:nvPr/>
        </p:nvSpPr>
        <p:spPr>
          <a:xfrm>
            <a:off x="502256" y="4486731"/>
            <a:ext cx="1835943" cy="369332"/>
          </a:xfrm>
          <a:prstGeom prst="rect">
            <a:avLst/>
          </a:prstGeom>
          <a:noFill/>
          <a:ln w="50800">
            <a:solidFill>
              <a:srgbClr val="FBBC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C34ED0-09A2-3B4D-8B54-DC551DF9D937}"/>
              </a:ext>
            </a:extLst>
          </p:cNvPr>
          <p:cNvSpPr txBox="1"/>
          <p:nvPr/>
        </p:nvSpPr>
        <p:spPr>
          <a:xfrm>
            <a:off x="592655" y="4486731"/>
            <a:ext cx="18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22B8B71-0155-1F47-97C7-1EB0F6A4C87A}"/>
              </a:ext>
            </a:extLst>
          </p:cNvPr>
          <p:cNvSpPr/>
          <p:nvPr/>
        </p:nvSpPr>
        <p:spPr>
          <a:xfrm>
            <a:off x="2125646" y="3790992"/>
            <a:ext cx="1835943" cy="369332"/>
          </a:xfrm>
          <a:prstGeom prst="rect">
            <a:avLst/>
          </a:prstGeom>
          <a:noFill/>
          <a:ln w="50800">
            <a:solidFill>
              <a:srgbClr val="FBBC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7550AE8-A5B9-EF4C-81F8-84B718D18EEA}"/>
              </a:ext>
            </a:extLst>
          </p:cNvPr>
          <p:cNvSpPr txBox="1"/>
          <p:nvPr/>
        </p:nvSpPr>
        <p:spPr>
          <a:xfrm>
            <a:off x="2260186" y="3805096"/>
            <a:ext cx="156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67C7A66-493E-2740-AA05-174BED71276F}"/>
              </a:ext>
            </a:extLst>
          </p:cNvPr>
          <p:cNvCxnSpPr>
            <a:cxnSpLocks/>
          </p:cNvCxnSpPr>
          <p:nvPr/>
        </p:nvCxnSpPr>
        <p:spPr>
          <a:xfrm flipH="1">
            <a:off x="4215388" y="2604056"/>
            <a:ext cx="676343" cy="386498"/>
          </a:xfrm>
          <a:prstGeom prst="straightConnector1">
            <a:avLst/>
          </a:prstGeom>
          <a:ln>
            <a:solidFill>
              <a:srgbClr val="6A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811D412-181E-3B46-B95B-8792E382A65F}"/>
              </a:ext>
            </a:extLst>
          </p:cNvPr>
          <p:cNvCxnSpPr/>
          <p:nvPr/>
        </p:nvCxnSpPr>
        <p:spPr>
          <a:xfrm>
            <a:off x="4160367" y="3128962"/>
            <a:ext cx="789319" cy="384313"/>
          </a:xfrm>
          <a:prstGeom prst="straightConnector1">
            <a:avLst/>
          </a:prstGeom>
          <a:ln>
            <a:solidFill>
              <a:srgbClr val="6A64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0CC4BD8-C562-C847-BE4E-DF2EBACC65DD}"/>
              </a:ext>
            </a:extLst>
          </p:cNvPr>
          <p:cNvCxnSpPr/>
          <p:nvPr/>
        </p:nvCxnSpPr>
        <p:spPr>
          <a:xfrm>
            <a:off x="6976454" y="3678347"/>
            <a:ext cx="789319" cy="384313"/>
          </a:xfrm>
          <a:prstGeom prst="straightConnector1">
            <a:avLst/>
          </a:prstGeom>
          <a:ln>
            <a:solidFill>
              <a:srgbClr val="6A64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A0B04F2-8CF2-5F4F-986E-1F17E8506FAA}"/>
              </a:ext>
            </a:extLst>
          </p:cNvPr>
          <p:cNvCxnSpPr>
            <a:cxnSpLocks/>
          </p:cNvCxnSpPr>
          <p:nvPr/>
        </p:nvCxnSpPr>
        <p:spPr>
          <a:xfrm flipH="1">
            <a:off x="7025509" y="4331608"/>
            <a:ext cx="726218" cy="432582"/>
          </a:xfrm>
          <a:prstGeom prst="straightConnector1">
            <a:avLst/>
          </a:prstGeom>
          <a:ln>
            <a:solidFill>
              <a:srgbClr val="6A64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9C0B56C-E377-3D42-A406-E41C9117F992}"/>
              </a:ext>
            </a:extLst>
          </p:cNvPr>
          <p:cNvCxnSpPr>
            <a:cxnSpLocks/>
          </p:cNvCxnSpPr>
          <p:nvPr/>
        </p:nvCxnSpPr>
        <p:spPr>
          <a:xfrm flipH="1">
            <a:off x="4223736" y="4948827"/>
            <a:ext cx="726219" cy="337954"/>
          </a:xfrm>
          <a:prstGeom prst="straightConnector1">
            <a:avLst/>
          </a:prstGeom>
          <a:ln>
            <a:solidFill>
              <a:srgbClr val="6B63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4F7518EC-72EB-7C4B-9E8B-30673E91C0F9}"/>
              </a:ext>
            </a:extLst>
          </p:cNvPr>
          <p:cNvCxnSpPr/>
          <p:nvPr/>
        </p:nvCxnSpPr>
        <p:spPr>
          <a:xfrm>
            <a:off x="4187177" y="5423613"/>
            <a:ext cx="789319" cy="384313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krümmte Verbindung 63">
            <a:extLst>
              <a:ext uri="{FF2B5EF4-FFF2-40B4-BE49-F238E27FC236}">
                <a16:creationId xmlns:a16="http://schemas.microsoft.com/office/drawing/2014/main" id="{0FF4284D-FE1A-E848-BE25-3226B44EA369}"/>
              </a:ext>
            </a:extLst>
          </p:cNvPr>
          <p:cNvCxnSpPr>
            <a:cxnSpLocks/>
          </p:cNvCxnSpPr>
          <p:nvPr/>
        </p:nvCxnSpPr>
        <p:spPr>
          <a:xfrm rot="10800000">
            <a:off x="1426374" y="4921178"/>
            <a:ext cx="712214" cy="524325"/>
          </a:xfrm>
          <a:prstGeom prst="curvedConnector2">
            <a:avLst/>
          </a:prstGeom>
          <a:ln>
            <a:solidFill>
              <a:srgbClr val="FBB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krümmte Verbindung 76">
            <a:extLst>
              <a:ext uri="{FF2B5EF4-FFF2-40B4-BE49-F238E27FC236}">
                <a16:creationId xmlns:a16="http://schemas.microsoft.com/office/drawing/2014/main" id="{DC8341B7-B2B2-0746-A3BE-A929DECAF1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96254" y="3869605"/>
            <a:ext cx="511073" cy="592949"/>
          </a:xfrm>
          <a:prstGeom prst="curvedConnector2">
            <a:avLst/>
          </a:prstGeom>
          <a:ln>
            <a:solidFill>
              <a:srgbClr val="FBB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EB821216-53F4-D24F-B2F9-82EDEE33B2BB}"/>
              </a:ext>
            </a:extLst>
          </p:cNvPr>
          <p:cNvCxnSpPr>
            <a:cxnSpLocks/>
          </p:cNvCxnSpPr>
          <p:nvPr/>
        </p:nvCxnSpPr>
        <p:spPr>
          <a:xfrm flipV="1">
            <a:off x="4080846" y="3669112"/>
            <a:ext cx="868840" cy="315355"/>
          </a:xfrm>
          <a:prstGeom prst="straightConnector1">
            <a:avLst/>
          </a:prstGeom>
          <a:ln>
            <a:solidFill>
              <a:srgbClr val="FBB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939AC44-1E69-7B49-8B92-8712051FE8DA}"/>
              </a:ext>
            </a:extLst>
          </p:cNvPr>
          <p:cNvCxnSpPr/>
          <p:nvPr/>
        </p:nvCxnSpPr>
        <p:spPr>
          <a:xfrm>
            <a:off x="6962408" y="1618106"/>
            <a:ext cx="789319" cy="384313"/>
          </a:xfrm>
          <a:prstGeom prst="straightConnector1">
            <a:avLst/>
          </a:prstGeom>
          <a:ln>
            <a:solidFill>
              <a:srgbClr val="696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7551DA40-7BEB-4142-817D-53B193A01DBB}"/>
              </a:ext>
            </a:extLst>
          </p:cNvPr>
          <p:cNvCxnSpPr>
            <a:cxnSpLocks/>
          </p:cNvCxnSpPr>
          <p:nvPr/>
        </p:nvCxnSpPr>
        <p:spPr>
          <a:xfrm flipH="1">
            <a:off x="6993957" y="2185643"/>
            <a:ext cx="726219" cy="337954"/>
          </a:xfrm>
          <a:prstGeom prst="straightConnector1">
            <a:avLst/>
          </a:prstGeom>
          <a:ln>
            <a:solidFill>
              <a:srgbClr val="6A64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krümmte Verbindung 93">
            <a:extLst>
              <a:ext uri="{FF2B5EF4-FFF2-40B4-BE49-F238E27FC236}">
                <a16:creationId xmlns:a16="http://schemas.microsoft.com/office/drawing/2014/main" id="{898F17B3-F041-9E43-B411-23C31B1FBD4A}"/>
              </a:ext>
            </a:extLst>
          </p:cNvPr>
          <p:cNvCxnSpPr>
            <a:cxnSpLocks/>
          </p:cNvCxnSpPr>
          <p:nvPr/>
        </p:nvCxnSpPr>
        <p:spPr>
          <a:xfrm flipV="1">
            <a:off x="7065271" y="4495097"/>
            <a:ext cx="1883412" cy="411685"/>
          </a:xfrm>
          <a:prstGeom prst="curvedConnector2">
            <a:avLst/>
          </a:prstGeom>
          <a:ln>
            <a:solidFill>
              <a:srgbClr val="FBB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6F32E91D-871A-594C-9CC8-C2812D2DE99E}"/>
              </a:ext>
            </a:extLst>
          </p:cNvPr>
          <p:cNvSpPr txBox="1"/>
          <p:nvPr/>
        </p:nvSpPr>
        <p:spPr>
          <a:xfrm>
            <a:off x="543462" y="1170424"/>
            <a:ext cx="408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DeepLabCut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Open-Source Toolbox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B3EDE5-DCC7-0C4C-8A43-318CAC7318D7}"/>
              </a:ext>
            </a:extLst>
          </p:cNvPr>
          <p:cNvSpPr txBox="1"/>
          <p:nvPr/>
        </p:nvSpPr>
        <p:spPr>
          <a:xfrm>
            <a:off x="7889415" y="4790541"/>
            <a:ext cx="1877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Parameter anpassen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539C78A-DC98-674B-84AD-F640D2F437BD}"/>
              </a:ext>
            </a:extLst>
          </p:cNvPr>
          <p:cNvSpPr txBox="1"/>
          <p:nvPr/>
        </p:nvSpPr>
        <p:spPr>
          <a:xfrm>
            <a:off x="144118" y="5305387"/>
            <a:ext cx="1877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Mehr Trainingsdaten</a:t>
            </a:r>
          </a:p>
        </p:txBody>
      </p:sp>
      <p:pic>
        <p:nvPicPr>
          <p:cNvPr id="30" name="Grafik 29" descr="Ein Bild, das Wand, drinnen, grün enthält.&#10;&#10;Automatisch generierte Beschreibung">
            <a:extLst>
              <a:ext uri="{FF2B5EF4-FFF2-40B4-BE49-F238E27FC236}">
                <a16:creationId xmlns:a16="http://schemas.microsoft.com/office/drawing/2014/main" id="{8EFFE74E-73E9-664E-B75C-D71DFA219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838" y="1852059"/>
            <a:ext cx="1505729" cy="174473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6CD03C5-BA5A-E64C-893C-45A76C594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4238" y="2443777"/>
            <a:ext cx="2164572" cy="1505599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F874D08-4FEA-364A-A891-9AC6A4F5426F}"/>
              </a:ext>
            </a:extLst>
          </p:cNvPr>
          <p:cNvSpPr/>
          <p:nvPr/>
        </p:nvSpPr>
        <p:spPr>
          <a:xfrm>
            <a:off x="4076361" y="1192901"/>
            <a:ext cx="5684907" cy="187924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08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5" grpId="0"/>
      <p:bldP spid="47" grpId="0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61B36-DEBE-2141-9CD8-FA64D6D84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9" y="719667"/>
            <a:ext cx="6802587" cy="385642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Select, extract &amp; label frames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0246AF0-459A-C64E-8C54-1E4A47B13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34" r="-1" b="13833"/>
          <a:stretch/>
        </p:blipFill>
        <p:spPr>
          <a:xfrm>
            <a:off x="10150169" y="0"/>
            <a:ext cx="1827519" cy="1321881"/>
          </a:xfrm>
          <a:prstGeom prst="rect">
            <a:avLst/>
          </a:prstGeom>
          <a:ln w="1270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B5AE8C-27F3-524F-AA6E-312187DCD6B7}"/>
              </a:ext>
            </a:extLst>
          </p:cNvPr>
          <p:cNvSpPr txBox="1"/>
          <p:nvPr/>
        </p:nvSpPr>
        <p:spPr>
          <a:xfrm>
            <a:off x="10150169" y="6339309"/>
            <a:ext cx="19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Louis &amp; Carl Enslin</a:t>
            </a:r>
          </a:p>
        </p:txBody>
      </p:sp>
      <p:graphicFrame>
        <p:nvGraphicFramePr>
          <p:cNvPr id="34" name="Diagramm 33">
            <a:extLst>
              <a:ext uri="{FF2B5EF4-FFF2-40B4-BE49-F238E27FC236}">
                <a16:creationId xmlns:a16="http://schemas.microsoft.com/office/drawing/2014/main" id="{B8D6C3B8-DDC0-F34A-B020-0747F44D4370}"/>
              </a:ext>
            </a:extLst>
          </p:cNvPr>
          <p:cNvGraphicFramePr/>
          <p:nvPr/>
        </p:nvGraphicFramePr>
        <p:xfrm>
          <a:off x="500890" y="6138333"/>
          <a:ext cx="7372574" cy="70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8E5901F9-3F57-B441-8C92-E72D55D05940}"/>
              </a:ext>
            </a:extLst>
          </p:cNvPr>
          <p:cNvSpPr txBox="1"/>
          <p:nvPr/>
        </p:nvSpPr>
        <p:spPr>
          <a:xfrm>
            <a:off x="546031" y="1295376"/>
            <a:ext cx="11145079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Ziel: mit 400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Trainingsdaten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frames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 ein allgemeines Modell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1) Videos aufnehmen: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20 Videos (4 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erstmal 5 unterschiedliche Übungen &amp; Bewegungstypen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unterschiedliche Klamotten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2 Personen (wir beide)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Monochromer Hintergrund       Vereinfachungen (Steigerung immer noch möglich)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1 Kameraperspektive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2) Vorverarbeitung: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Auflösung verringert (480p)          geringere Trainingszeit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Trainingsadaten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frames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 erstellen: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Punkte auswählen           zu Beginn: 14 Punkte, am Ende: 19 Punkte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frames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pro Video            20x20x19 =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7.600 Punkte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gelabelt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1" name="Geschweifte Klammer rechts 50">
            <a:extLst>
              <a:ext uri="{FF2B5EF4-FFF2-40B4-BE49-F238E27FC236}">
                <a16:creationId xmlns:a16="http://schemas.microsoft.com/office/drawing/2014/main" id="{5C28426A-18BF-394D-8724-0EB2A6B6FF09}"/>
              </a:ext>
            </a:extLst>
          </p:cNvPr>
          <p:cNvSpPr/>
          <p:nvPr/>
        </p:nvSpPr>
        <p:spPr>
          <a:xfrm>
            <a:off x="3760249" y="3009277"/>
            <a:ext cx="175647" cy="770906"/>
          </a:xfrm>
          <a:prstGeom prst="rightBrace">
            <a:avLst/>
          </a:prstGeom>
          <a:ln>
            <a:solidFill>
              <a:srgbClr val="6B62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8" name="Grafik 67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70506CFE-5033-764E-BE27-646BB6FABB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706" y="2205218"/>
            <a:ext cx="2742925" cy="971989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F2609723-D42F-2144-87E0-D0C9ED647F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0447" y="1321881"/>
            <a:ext cx="1451132" cy="186515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3A7E909D-7E09-F743-B329-8953DB3D3C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1752" y="3731332"/>
            <a:ext cx="2003859" cy="2053851"/>
          </a:xfrm>
          <a:prstGeom prst="rect">
            <a:avLst/>
          </a:prstGeom>
        </p:spPr>
      </p:pic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03F91DD7-E795-9B4E-8A99-5A3EC1D01562}"/>
              </a:ext>
            </a:extLst>
          </p:cNvPr>
          <p:cNvCxnSpPr/>
          <p:nvPr/>
        </p:nvCxnSpPr>
        <p:spPr>
          <a:xfrm>
            <a:off x="3739435" y="4525617"/>
            <a:ext cx="424070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648523E3-7FC5-D940-AA08-1EFC00F105DD}"/>
              </a:ext>
            </a:extLst>
          </p:cNvPr>
          <p:cNvCxnSpPr/>
          <p:nvPr/>
        </p:nvCxnSpPr>
        <p:spPr>
          <a:xfrm>
            <a:off x="2941980" y="5334001"/>
            <a:ext cx="424070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1639A9D-91CE-B045-9329-544D3B07A2BE}"/>
              </a:ext>
            </a:extLst>
          </p:cNvPr>
          <p:cNvCxnSpPr/>
          <p:nvPr/>
        </p:nvCxnSpPr>
        <p:spPr>
          <a:xfrm>
            <a:off x="3154015" y="5599043"/>
            <a:ext cx="424070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07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61B36-DEBE-2141-9CD8-FA64D6D84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9" y="719667"/>
            <a:ext cx="6802587" cy="385642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Vorgehen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mit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DeepLabCut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0246AF0-459A-C64E-8C54-1E4A47B13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34" r="-1" b="13833"/>
          <a:stretch/>
        </p:blipFill>
        <p:spPr>
          <a:xfrm>
            <a:off x="10150169" y="0"/>
            <a:ext cx="1827519" cy="1321881"/>
          </a:xfrm>
          <a:prstGeom prst="rect">
            <a:avLst/>
          </a:prstGeom>
          <a:ln w="1270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B5AE8C-27F3-524F-AA6E-312187DCD6B7}"/>
              </a:ext>
            </a:extLst>
          </p:cNvPr>
          <p:cNvSpPr txBox="1"/>
          <p:nvPr/>
        </p:nvSpPr>
        <p:spPr>
          <a:xfrm>
            <a:off x="10150169" y="6339309"/>
            <a:ext cx="19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Louis &amp; Carl Enslin</a:t>
            </a:r>
          </a:p>
        </p:txBody>
      </p:sp>
      <p:graphicFrame>
        <p:nvGraphicFramePr>
          <p:cNvPr id="34" name="Diagramm 33">
            <a:extLst>
              <a:ext uri="{FF2B5EF4-FFF2-40B4-BE49-F238E27FC236}">
                <a16:creationId xmlns:a16="http://schemas.microsoft.com/office/drawing/2014/main" id="{B8D6C3B8-DDC0-F34A-B020-0747F44D4370}"/>
              </a:ext>
            </a:extLst>
          </p:cNvPr>
          <p:cNvGraphicFramePr/>
          <p:nvPr/>
        </p:nvGraphicFramePr>
        <p:xfrm>
          <a:off x="500890" y="6138333"/>
          <a:ext cx="7372574" cy="70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5BA4CC9C-9FC8-BC4B-BA50-F22A21C5C51F}"/>
              </a:ext>
            </a:extLst>
          </p:cNvPr>
          <p:cNvSpPr/>
          <p:nvPr/>
        </p:nvSpPr>
        <p:spPr>
          <a:xfrm>
            <a:off x="5014607" y="1471859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1D9E93-AF03-DC42-9244-3A8CC8027FF1}"/>
              </a:ext>
            </a:extLst>
          </p:cNvPr>
          <p:cNvSpPr txBox="1"/>
          <p:nvPr/>
        </p:nvSpPr>
        <p:spPr>
          <a:xfrm>
            <a:off x="5100757" y="1471859"/>
            <a:ext cx="186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Select Videos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4554127-08C8-4248-9FE8-346021C340D3}"/>
              </a:ext>
            </a:extLst>
          </p:cNvPr>
          <p:cNvSpPr/>
          <p:nvPr/>
        </p:nvSpPr>
        <p:spPr>
          <a:xfrm>
            <a:off x="7857198" y="1889300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B8C2D3E-9244-CC4E-BE71-092B955DB7F4}"/>
              </a:ext>
            </a:extLst>
          </p:cNvPr>
          <p:cNvSpPr txBox="1"/>
          <p:nvPr/>
        </p:nvSpPr>
        <p:spPr>
          <a:xfrm>
            <a:off x="7951608" y="1889300"/>
            <a:ext cx="187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frames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3CB910-8761-4744-B967-ECE6A05783D8}"/>
              </a:ext>
            </a:extLst>
          </p:cNvPr>
          <p:cNvSpPr/>
          <p:nvPr/>
        </p:nvSpPr>
        <p:spPr>
          <a:xfrm>
            <a:off x="5021234" y="2419390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5B0774-7116-154C-BBAC-1745366876C6}"/>
              </a:ext>
            </a:extLst>
          </p:cNvPr>
          <p:cNvSpPr txBox="1"/>
          <p:nvPr/>
        </p:nvSpPr>
        <p:spPr>
          <a:xfrm>
            <a:off x="5114008" y="2419390"/>
            <a:ext cx="168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Label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frames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3BD8359-B7E3-4640-BA73-9852BA1B392B}"/>
              </a:ext>
            </a:extLst>
          </p:cNvPr>
          <p:cNvSpPr/>
          <p:nvPr/>
        </p:nvSpPr>
        <p:spPr>
          <a:xfrm>
            <a:off x="2244905" y="2889844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EA5667-F813-E34A-A98D-1DB893939517}"/>
              </a:ext>
            </a:extLst>
          </p:cNvPr>
          <p:cNvSpPr txBox="1"/>
          <p:nvPr/>
        </p:nvSpPr>
        <p:spPr>
          <a:xfrm>
            <a:off x="2379445" y="2889844"/>
            <a:ext cx="167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skeletton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D3C8A70-70AA-CA48-9BD2-F5F392628E19}"/>
              </a:ext>
            </a:extLst>
          </p:cNvPr>
          <p:cNvSpPr/>
          <p:nvPr/>
        </p:nvSpPr>
        <p:spPr>
          <a:xfrm>
            <a:off x="5034489" y="3439812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3A7EEE5-7C54-834F-B317-FF64548551C2}"/>
              </a:ext>
            </a:extLst>
          </p:cNvPr>
          <p:cNvSpPr txBox="1"/>
          <p:nvPr/>
        </p:nvSpPr>
        <p:spPr>
          <a:xfrm>
            <a:off x="5114008" y="3439812"/>
            <a:ext cx="18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Train/ Test Split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2C5E698-689E-2E41-ABFB-0C3A1AE0DA04}"/>
              </a:ext>
            </a:extLst>
          </p:cNvPr>
          <p:cNvSpPr/>
          <p:nvPr/>
        </p:nvSpPr>
        <p:spPr>
          <a:xfrm>
            <a:off x="7870454" y="4062660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16ECDE0-9F5E-F84D-8DDD-284845FA5045}"/>
              </a:ext>
            </a:extLst>
          </p:cNvPr>
          <p:cNvSpPr txBox="1"/>
          <p:nvPr/>
        </p:nvSpPr>
        <p:spPr>
          <a:xfrm>
            <a:off x="8076436" y="4062660"/>
            <a:ext cx="156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Train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A04BB7-2520-A642-8836-07209D12A6D4}"/>
              </a:ext>
            </a:extLst>
          </p:cNvPr>
          <p:cNvSpPr/>
          <p:nvPr/>
        </p:nvSpPr>
        <p:spPr>
          <a:xfrm>
            <a:off x="5060994" y="4659011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5EF3634-9EED-A840-BB63-891AC75A2CEC}"/>
              </a:ext>
            </a:extLst>
          </p:cNvPr>
          <p:cNvSpPr txBox="1"/>
          <p:nvPr/>
        </p:nvSpPr>
        <p:spPr>
          <a:xfrm>
            <a:off x="5014608" y="4659011"/>
            <a:ext cx="205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0C5124E-C0BD-2A48-906A-58764547C4F8}"/>
              </a:ext>
            </a:extLst>
          </p:cNvPr>
          <p:cNvSpPr/>
          <p:nvPr/>
        </p:nvSpPr>
        <p:spPr>
          <a:xfrm>
            <a:off x="2244911" y="5195722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90F4087-8604-1E45-B8FD-05C2705608B4}"/>
              </a:ext>
            </a:extLst>
          </p:cNvPr>
          <p:cNvSpPr txBox="1"/>
          <p:nvPr/>
        </p:nvSpPr>
        <p:spPr>
          <a:xfrm>
            <a:off x="2329505" y="5195722"/>
            <a:ext cx="179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ADE05E6-2A39-9245-BD1E-78F210DBFE2A}"/>
              </a:ext>
            </a:extLst>
          </p:cNvPr>
          <p:cNvSpPr/>
          <p:nvPr/>
        </p:nvSpPr>
        <p:spPr>
          <a:xfrm>
            <a:off x="5061000" y="5613164"/>
            <a:ext cx="1835943" cy="369332"/>
          </a:xfrm>
          <a:prstGeom prst="rect">
            <a:avLst/>
          </a:prstGeom>
          <a:noFill/>
          <a:ln w="50800">
            <a:solidFill>
              <a:srgbClr val="6A64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23B380-1FF1-8E4C-81B7-7238087B9DA6}"/>
              </a:ext>
            </a:extLst>
          </p:cNvPr>
          <p:cNvSpPr txBox="1"/>
          <p:nvPr/>
        </p:nvSpPr>
        <p:spPr>
          <a:xfrm>
            <a:off x="5266982" y="5613164"/>
            <a:ext cx="156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Finished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6BA83DC-EE4C-9B43-98B7-37447A00B662}"/>
              </a:ext>
            </a:extLst>
          </p:cNvPr>
          <p:cNvSpPr/>
          <p:nvPr/>
        </p:nvSpPr>
        <p:spPr>
          <a:xfrm>
            <a:off x="502256" y="4486731"/>
            <a:ext cx="1835943" cy="369332"/>
          </a:xfrm>
          <a:prstGeom prst="rect">
            <a:avLst/>
          </a:prstGeom>
          <a:noFill/>
          <a:ln w="50800">
            <a:solidFill>
              <a:srgbClr val="FBBC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C34ED0-09A2-3B4D-8B54-DC551DF9D937}"/>
              </a:ext>
            </a:extLst>
          </p:cNvPr>
          <p:cNvSpPr txBox="1"/>
          <p:nvPr/>
        </p:nvSpPr>
        <p:spPr>
          <a:xfrm>
            <a:off x="592655" y="4486731"/>
            <a:ext cx="18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22B8B71-0155-1F47-97C7-1EB0F6A4C87A}"/>
              </a:ext>
            </a:extLst>
          </p:cNvPr>
          <p:cNvSpPr/>
          <p:nvPr/>
        </p:nvSpPr>
        <p:spPr>
          <a:xfrm>
            <a:off x="2125646" y="3790992"/>
            <a:ext cx="1835943" cy="369332"/>
          </a:xfrm>
          <a:prstGeom prst="rect">
            <a:avLst/>
          </a:prstGeom>
          <a:noFill/>
          <a:ln w="50800">
            <a:solidFill>
              <a:srgbClr val="FBBC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7550AE8-A5B9-EF4C-81F8-84B718D18EEA}"/>
              </a:ext>
            </a:extLst>
          </p:cNvPr>
          <p:cNvSpPr txBox="1"/>
          <p:nvPr/>
        </p:nvSpPr>
        <p:spPr>
          <a:xfrm>
            <a:off x="2260186" y="3805096"/>
            <a:ext cx="156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67C7A66-493E-2740-AA05-174BED71276F}"/>
              </a:ext>
            </a:extLst>
          </p:cNvPr>
          <p:cNvCxnSpPr>
            <a:cxnSpLocks/>
          </p:cNvCxnSpPr>
          <p:nvPr/>
        </p:nvCxnSpPr>
        <p:spPr>
          <a:xfrm flipH="1">
            <a:off x="4215388" y="2604056"/>
            <a:ext cx="676343" cy="386498"/>
          </a:xfrm>
          <a:prstGeom prst="straightConnector1">
            <a:avLst/>
          </a:prstGeom>
          <a:ln>
            <a:solidFill>
              <a:srgbClr val="6A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811D412-181E-3B46-B95B-8792E382A65F}"/>
              </a:ext>
            </a:extLst>
          </p:cNvPr>
          <p:cNvCxnSpPr/>
          <p:nvPr/>
        </p:nvCxnSpPr>
        <p:spPr>
          <a:xfrm>
            <a:off x="4160367" y="3128962"/>
            <a:ext cx="789319" cy="384313"/>
          </a:xfrm>
          <a:prstGeom prst="straightConnector1">
            <a:avLst/>
          </a:prstGeom>
          <a:ln>
            <a:solidFill>
              <a:srgbClr val="6A64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0CC4BD8-C562-C847-BE4E-DF2EBACC65DD}"/>
              </a:ext>
            </a:extLst>
          </p:cNvPr>
          <p:cNvCxnSpPr/>
          <p:nvPr/>
        </p:nvCxnSpPr>
        <p:spPr>
          <a:xfrm>
            <a:off x="6976454" y="3678347"/>
            <a:ext cx="789319" cy="384313"/>
          </a:xfrm>
          <a:prstGeom prst="straightConnector1">
            <a:avLst/>
          </a:prstGeom>
          <a:ln>
            <a:solidFill>
              <a:srgbClr val="6A64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1A0B04F2-8CF2-5F4F-986E-1F17E8506FAA}"/>
              </a:ext>
            </a:extLst>
          </p:cNvPr>
          <p:cNvCxnSpPr>
            <a:cxnSpLocks/>
          </p:cNvCxnSpPr>
          <p:nvPr/>
        </p:nvCxnSpPr>
        <p:spPr>
          <a:xfrm flipH="1">
            <a:off x="7025509" y="4331608"/>
            <a:ext cx="726218" cy="432582"/>
          </a:xfrm>
          <a:prstGeom prst="straightConnector1">
            <a:avLst/>
          </a:prstGeom>
          <a:ln>
            <a:solidFill>
              <a:srgbClr val="6A64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9C0B56C-E377-3D42-A406-E41C9117F992}"/>
              </a:ext>
            </a:extLst>
          </p:cNvPr>
          <p:cNvCxnSpPr>
            <a:cxnSpLocks/>
          </p:cNvCxnSpPr>
          <p:nvPr/>
        </p:nvCxnSpPr>
        <p:spPr>
          <a:xfrm flipH="1">
            <a:off x="4223736" y="4948827"/>
            <a:ext cx="726219" cy="337954"/>
          </a:xfrm>
          <a:prstGeom prst="straightConnector1">
            <a:avLst/>
          </a:prstGeom>
          <a:ln>
            <a:solidFill>
              <a:srgbClr val="6B63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4F7518EC-72EB-7C4B-9E8B-30673E91C0F9}"/>
              </a:ext>
            </a:extLst>
          </p:cNvPr>
          <p:cNvCxnSpPr/>
          <p:nvPr/>
        </p:nvCxnSpPr>
        <p:spPr>
          <a:xfrm>
            <a:off x="4187177" y="5423613"/>
            <a:ext cx="789319" cy="384313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krümmte Verbindung 63">
            <a:extLst>
              <a:ext uri="{FF2B5EF4-FFF2-40B4-BE49-F238E27FC236}">
                <a16:creationId xmlns:a16="http://schemas.microsoft.com/office/drawing/2014/main" id="{0FF4284D-FE1A-E848-BE25-3226B44EA369}"/>
              </a:ext>
            </a:extLst>
          </p:cNvPr>
          <p:cNvCxnSpPr>
            <a:cxnSpLocks/>
          </p:cNvCxnSpPr>
          <p:nvPr/>
        </p:nvCxnSpPr>
        <p:spPr>
          <a:xfrm rot="10800000">
            <a:off x="1426374" y="4921178"/>
            <a:ext cx="712214" cy="524325"/>
          </a:xfrm>
          <a:prstGeom prst="curvedConnector2">
            <a:avLst/>
          </a:prstGeom>
          <a:ln>
            <a:solidFill>
              <a:srgbClr val="FBB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krümmte Verbindung 76">
            <a:extLst>
              <a:ext uri="{FF2B5EF4-FFF2-40B4-BE49-F238E27FC236}">
                <a16:creationId xmlns:a16="http://schemas.microsoft.com/office/drawing/2014/main" id="{DC8341B7-B2B2-0746-A3BE-A929DECAF1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96254" y="3869605"/>
            <a:ext cx="511073" cy="592949"/>
          </a:xfrm>
          <a:prstGeom prst="curvedConnector2">
            <a:avLst/>
          </a:prstGeom>
          <a:ln>
            <a:solidFill>
              <a:srgbClr val="FBB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EB821216-53F4-D24F-B2F9-82EDEE33B2BB}"/>
              </a:ext>
            </a:extLst>
          </p:cNvPr>
          <p:cNvCxnSpPr>
            <a:cxnSpLocks/>
          </p:cNvCxnSpPr>
          <p:nvPr/>
        </p:nvCxnSpPr>
        <p:spPr>
          <a:xfrm flipV="1">
            <a:off x="4080846" y="3669112"/>
            <a:ext cx="868840" cy="315355"/>
          </a:xfrm>
          <a:prstGeom prst="straightConnector1">
            <a:avLst/>
          </a:prstGeom>
          <a:ln>
            <a:solidFill>
              <a:srgbClr val="FBB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939AC44-1E69-7B49-8B92-8712051FE8DA}"/>
              </a:ext>
            </a:extLst>
          </p:cNvPr>
          <p:cNvCxnSpPr/>
          <p:nvPr/>
        </p:nvCxnSpPr>
        <p:spPr>
          <a:xfrm>
            <a:off x="6962408" y="1618106"/>
            <a:ext cx="789319" cy="384313"/>
          </a:xfrm>
          <a:prstGeom prst="straightConnector1">
            <a:avLst/>
          </a:prstGeom>
          <a:ln>
            <a:solidFill>
              <a:srgbClr val="696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7551DA40-7BEB-4142-817D-53B193A01DBB}"/>
              </a:ext>
            </a:extLst>
          </p:cNvPr>
          <p:cNvCxnSpPr>
            <a:cxnSpLocks/>
          </p:cNvCxnSpPr>
          <p:nvPr/>
        </p:nvCxnSpPr>
        <p:spPr>
          <a:xfrm flipH="1">
            <a:off x="6993957" y="2185643"/>
            <a:ext cx="726219" cy="337954"/>
          </a:xfrm>
          <a:prstGeom prst="straightConnector1">
            <a:avLst/>
          </a:prstGeom>
          <a:ln>
            <a:solidFill>
              <a:srgbClr val="6A64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krümmte Verbindung 93">
            <a:extLst>
              <a:ext uri="{FF2B5EF4-FFF2-40B4-BE49-F238E27FC236}">
                <a16:creationId xmlns:a16="http://schemas.microsoft.com/office/drawing/2014/main" id="{898F17B3-F041-9E43-B411-23C31B1FBD4A}"/>
              </a:ext>
            </a:extLst>
          </p:cNvPr>
          <p:cNvCxnSpPr>
            <a:cxnSpLocks/>
          </p:cNvCxnSpPr>
          <p:nvPr/>
        </p:nvCxnSpPr>
        <p:spPr>
          <a:xfrm flipV="1">
            <a:off x="7065271" y="4495097"/>
            <a:ext cx="1883412" cy="411685"/>
          </a:xfrm>
          <a:prstGeom prst="curvedConnector2">
            <a:avLst/>
          </a:prstGeom>
          <a:ln>
            <a:solidFill>
              <a:srgbClr val="FBB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6F32E91D-871A-594C-9CC8-C2812D2DE99E}"/>
              </a:ext>
            </a:extLst>
          </p:cNvPr>
          <p:cNvSpPr txBox="1"/>
          <p:nvPr/>
        </p:nvSpPr>
        <p:spPr>
          <a:xfrm>
            <a:off x="543462" y="1170424"/>
            <a:ext cx="408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DeepLabCut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Open-Source Toolbox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B3EDE5-DCC7-0C4C-8A43-318CAC7318D7}"/>
              </a:ext>
            </a:extLst>
          </p:cNvPr>
          <p:cNvSpPr txBox="1"/>
          <p:nvPr/>
        </p:nvSpPr>
        <p:spPr>
          <a:xfrm>
            <a:off x="7889415" y="4790541"/>
            <a:ext cx="1877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Parameter anpassen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539C78A-DC98-674B-84AD-F640D2F437BD}"/>
              </a:ext>
            </a:extLst>
          </p:cNvPr>
          <p:cNvSpPr txBox="1"/>
          <p:nvPr/>
        </p:nvSpPr>
        <p:spPr>
          <a:xfrm>
            <a:off x="144118" y="5305387"/>
            <a:ext cx="1877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Mehr Trainingsdaten</a:t>
            </a:r>
          </a:p>
        </p:txBody>
      </p:sp>
      <p:pic>
        <p:nvPicPr>
          <p:cNvPr id="30" name="Grafik 29" descr="Ein Bild, das Wand, drinnen, grün enthält.&#10;&#10;Automatisch generierte Beschreibung">
            <a:extLst>
              <a:ext uri="{FF2B5EF4-FFF2-40B4-BE49-F238E27FC236}">
                <a16:creationId xmlns:a16="http://schemas.microsoft.com/office/drawing/2014/main" id="{8EFFE74E-73E9-664E-B75C-D71DFA219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838" y="1852059"/>
            <a:ext cx="1505729" cy="174473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6CD03C5-BA5A-E64C-893C-45A76C594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4238" y="2443777"/>
            <a:ext cx="2164572" cy="1505599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F874D08-4FEA-364A-A891-9AC6A4F5426F}"/>
              </a:ext>
            </a:extLst>
          </p:cNvPr>
          <p:cNvSpPr/>
          <p:nvPr/>
        </p:nvSpPr>
        <p:spPr>
          <a:xfrm>
            <a:off x="4076361" y="1192901"/>
            <a:ext cx="5684907" cy="187924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85538F6-A1F3-6646-B9D0-1790E4E00426}"/>
              </a:ext>
            </a:extLst>
          </p:cNvPr>
          <p:cNvSpPr/>
          <p:nvPr/>
        </p:nvSpPr>
        <p:spPr>
          <a:xfrm>
            <a:off x="4810670" y="3826789"/>
            <a:ext cx="5277555" cy="1550494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449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61B36-DEBE-2141-9CD8-FA64D6D84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9" y="719667"/>
            <a:ext cx="6802587" cy="385642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Train &amp; evaluate network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0246AF0-459A-C64E-8C54-1E4A47B13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34" r="-1" b="13833"/>
          <a:stretch/>
        </p:blipFill>
        <p:spPr>
          <a:xfrm>
            <a:off x="10150169" y="0"/>
            <a:ext cx="1827519" cy="1321881"/>
          </a:xfrm>
          <a:prstGeom prst="rect">
            <a:avLst/>
          </a:prstGeom>
          <a:ln w="1270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B5AE8C-27F3-524F-AA6E-312187DCD6B7}"/>
              </a:ext>
            </a:extLst>
          </p:cNvPr>
          <p:cNvSpPr txBox="1"/>
          <p:nvPr/>
        </p:nvSpPr>
        <p:spPr>
          <a:xfrm>
            <a:off x="10150169" y="6339309"/>
            <a:ext cx="19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Louis &amp; Carl Enslin</a:t>
            </a:r>
          </a:p>
        </p:txBody>
      </p:sp>
      <p:graphicFrame>
        <p:nvGraphicFramePr>
          <p:cNvPr id="34" name="Diagramm 33">
            <a:extLst>
              <a:ext uri="{FF2B5EF4-FFF2-40B4-BE49-F238E27FC236}">
                <a16:creationId xmlns:a16="http://schemas.microsoft.com/office/drawing/2014/main" id="{B8D6C3B8-DDC0-F34A-B020-0747F44D4370}"/>
              </a:ext>
            </a:extLst>
          </p:cNvPr>
          <p:cNvGraphicFramePr/>
          <p:nvPr/>
        </p:nvGraphicFramePr>
        <p:xfrm>
          <a:off x="500890" y="6138333"/>
          <a:ext cx="7372574" cy="70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010ABAD6-B3BF-E14E-8436-61E4998EDC7A}"/>
              </a:ext>
            </a:extLst>
          </p:cNvPr>
          <p:cNvSpPr txBox="1"/>
          <p:nvPr/>
        </p:nvSpPr>
        <p:spPr>
          <a:xfrm>
            <a:off x="463826" y="1229116"/>
            <a:ext cx="1129354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Ziel: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iterativ anpassen         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(MAE) bzw.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so gering wie möglich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Erkenntnisse: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Net type: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(höhere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MobileNet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(schneller)         </a:t>
            </a:r>
            <a:r>
              <a:rPr lang="de-DE" b="1" dirty="0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resnet_101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1 &lt;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&lt; 8           </a:t>
            </a:r>
            <a:r>
              <a:rPr lang="de-DE" b="1" dirty="0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: Niedriger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zu Beginn durch „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“          </a:t>
            </a:r>
            <a:r>
              <a:rPr lang="de-DE" b="1" dirty="0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</a:t>
            </a:r>
            <a:r>
              <a:rPr lang="de-DE" b="1" dirty="0" err="1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pre-rained</a:t>
            </a:r>
            <a:r>
              <a:rPr lang="de-DE" b="1" dirty="0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de-DE" b="1" dirty="0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(MPII)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„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adam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“ beansprucht GPU zu stark          </a:t>
            </a:r>
            <a:r>
              <a:rPr lang="de-DE" b="1" dirty="0" err="1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sgd</a:t>
            </a:r>
            <a:endParaRPr lang="de-DE" b="1" dirty="0">
              <a:solidFill>
                <a:srgbClr val="6B62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Learning rate von klein zu groß am besten         </a:t>
            </a:r>
            <a:r>
              <a:rPr lang="de-DE" b="1" dirty="0" err="1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de-DE" b="1" dirty="0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de-DE" b="1" dirty="0">
                <a:solidFill>
                  <a:srgbClr val="6B62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0.005 (0-10.000), 0.02 (0-200.000)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2 Bilder: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Entwicklung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oder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LR rate 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  <a:p>
            <a:r>
              <a:rPr lang="de-DE" dirty="0"/>
              <a:t>          </a:t>
            </a:r>
          </a:p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      Nach 200.000 Iterationen: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Pixel Error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Testadaten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 = XX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8AB161B-2841-FE41-8E8B-E0D9FA576AF7}"/>
              </a:ext>
            </a:extLst>
          </p:cNvPr>
          <p:cNvCxnSpPr/>
          <p:nvPr/>
        </p:nvCxnSpPr>
        <p:spPr>
          <a:xfrm>
            <a:off x="4081670" y="1444488"/>
            <a:ext cx="424070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029DF-821B-E143-815B-43901D2C645F}"/>
              </a:ext>
            </a:extLst>
          </p:cNvPr>
          <p:cNvCxnSpPr/>
          <p:nvPr/>
        </p:nvCxnSpPr>
        <p:spPr>
          <a:xfrm>
            <a:off x="6879406" y="2259496"/>
            <a:ext cx="424070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0EE7C4C-5808-9340-A285-D711F49E3523}"/>
              </a:ext>
            </a:extLst>
          </p:cNvPr>
          <p:cNvCxnSpPr/>
          <p:nvPr/>
        </p:nvCxnSpPr>
        <p:spPr>
          <a:xfrm>
            <a:off x="2842592" y="2511287"/>
            <a:ext cx="424070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361173F-F463-D249-852A-6167185EB8F9}"/>
              </a:ext>
            </a:extLst>
          </p:cNvPr>
          <p:cNvCxnSpPr/>
          <p:nvPr/>
        </p:nvCxnSpPr>
        <p:spPr>
          <a:xfrm>
            <a:off x="7449394" y="2802835"/>
            <a:ext cx="424070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AA6C5EB-9EB4-FB4E-8534-60ACF7377248}"/>
              </a:ext>
            </a:extLst>
          </p:cNvPr>
          <p:cNvCxnSpPr/>
          <p:nvPr/>
        </p:nvCxnSpPr>
        <p:spPr>
          <a:xfrm>
            <a:off x="5486399" y="3077818"/>
            <a:ext cx="424070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C645097-C2AA-BC42-9228-D826E860ECC5}"/>
              </a:ext>
            </a:extLst>
          </p:cNvPr>
          <p:cNvCxnSpPr/>
          <p:nvPr/>
        </p:nvCxnSpPr>
        <p:spPr>
          <a:xfrm>
            <a:off x="5221355" y="3336235"/>
            <a:ext cx="424070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4632CA8-7C61-2144-9A70-4FA8569D30CF}"/>
              </a:ext>
            </a:extLst>
          </p:cNvPr>
          <p:cNvCxnSpPr/>
          <p:nvPr/>
        </p:nvCxnSpPr>
        <p:spPr>
          <a:xfrm>
            <a:off x="675861" y="5499652"/>
            <a:ext cx="424070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91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61B36-DEBE-2141-9CD8-FA64D6D84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9" y="719667"/>
            <a:ext cx="6802587" cy="385642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Ergebnisse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0246AF0-459A-C64E-8C54-1E4A47B134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34" r="-1" b="13833"/>
          <a:stretch/>
        </p:blipFill>
        <p:spPr>
          <a:xfrm>
            <a:off x="10150169" y="0"/>
            <a:ext cx="1827519" cy="1321881"/>
          </a:xfrm>
          <a:prstGeom prst="rect">
            <a:avLst/>
          </a:prstGeom>
          <a:ln w="1270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B5AE8C-27F3-524F-AA6E-312187DCD6B7}"/>
              </a:ext>
            </a:extLst>
          </p:cNvPr>
          <p:cNvSpPr txBox="1"/>
          <p:nvPr/>
        </p:nvSpPr>
        <p:spPr>
          <a:xfrm>
            <a:off x="10150169" y="6339309"/>
            <a:ext cx="19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Louis &amp; Carl Enslin</a:t>
            </a:r>
          </a:p>
        </p:txBody>
      </p:sp>
      <p:graphicFrame>
        <p:nvGraphicFramePr>
          <p:cNvPr id="34" name="Diagramm 33">
            <a:extLst>
              <a:ext uri="{FF2B5EF4-FFF2-40B4-BE49-F238E27FC236}">
                <a16:creationId xmlns:a16="http://schemas.microsoft.com/office/drawing/2014/main" id="{B8D6C3B8-DDC0-F34A-B020-0747F44D4370}"/>
              </a:ext>
            </a:extLst>
          </p:cNvPr>
          <p:cNvGraphicFramePr/>
          <p:nvPr/>
        </p:nvGraphicFramePr>
        <p:xfrm>
          <a:off x="500890" y="6138333"/>
          <a:ext cx="7372574" cy="70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Grafik 9" descr="Kontrollkästchen aktiviert Silhouette">
            <a:extLst>
              <a:ext uri="{FF2B5EF4-FFF2-40B4-BE49-F238E27FC236}">
                <a16:creationId xmlns:a16="http://schemas.microsoft.com/office/drawing/2014/main" id="{60BD0FF2-C85C-824E-BC34-FFBA59215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14005" y="1186103"/>
            <a:ext cx="914400" cy="914400"/>
          </a:xfrm>
          <a:prstGeom prst="rect">
            <a:avLst/>
          </a:prstGeom>
        </p:spPr>
      </p:pic>
      <p:pic>
        <p:nvPicPr>
          <p:cNvPr id="12" name="Grafik 11" descr="Kontrollkästchen angekreuzt Silhouette">
            <a:extLst>
              <a:ext uri="{FF2B5EF4-FFF2-40B4-BE49-F238E27FC236}">
                <a16:creationId xmlns:a16="http://schemas.microsoft.com/office/drawing/2014/main" id="{EE06FCC6-FC26-9146-92AB-317807DD58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76040" y="1186103"/>
            <a:ext cx="914400" cy="9144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E8AA41E-5DC9-B548-B5E0-1F136B6E218A}"/>
              </a:ext>
            </a:extLst>
          </p:cNvPr>
          <p:cNvSpPr txBox="1"/>
          <p:nvPr/>
        </p:nvSpPr>
        <p:spPr>
          <a:xfrm>
            <a:off x="1640576" y="1963726"/>
            <a:ext cx="445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Verschiedene Kleidung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Verschiedene Personen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Bewegungstoleranz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2106C4D-C63D-4243-B2DD-39B691391DFB}"/>
              </a:ext>
            </a:extLst>
          </p:cNvPr>
          <p:cNvSpPr txBox="1"/>
          <p:nvPr/>
        </p:nvSpPr>
        <p:spPr>
          <a:xfrm>
            <a:off x="7101058" y="1963726"/>
            <a:ext cx="3525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Monochromer Hintergrund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Linke Seite bevorzugt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Wirklich komplexe Bewegungen </a:t>
            </a:r>
          </a:p>
        </p:txBody>
      </p:sp>
      <p:pic>
        <p:nvPicPr>
          <p:cNvPr id="17" name="Video_1DLC_resnet101_DeepWorkOutJan31shuffle3_100000_labeled.mp4" descr="Video_1DLC_resnet101_DeepWorkOutJan31shuffle3_100000_labeled.mp4">
            <a:hlinkClick r:id="" action="ppaction://media"/>
            <a:extLst>
              <a:ext uri="{FF2B5EF4-FFF2-40B4-BE49-F238E27FC236}">
                <a16:creationId xmlns:a16="http://schemas.microsoft.com/office/drawing/2014/main" id="{923F1255-A65D-0147-A6B7-FC3A3BAB5D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17315" y="3218112"/>
            <a:ext cx="4753113" cy="2673626"/>
          </a:xfrm>
          <a:prstGeom prst="rect">
            <a:avLst/>
          </a:prstGeom>
          <a:ln w="50800">
            <a:solidFill>
              <a:srgbClr val="6B6205"/>
            </a:solidFill>
          </a:ln>
        </p:spPr>
      </p:pic>
    </p:spTree>
    <p:extLst>
      <p:ext uri="{BB962C8B-B14F-4D97-AF65-F5344CB8AC3E}">
        <p14:creationId xmlns:p14="http://schemas.microsoft.com/office/powerpoint/2010/main" val="214924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3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61B36-DEBE-2141-9CD8-FA64D6D84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9" y="719667"/>
            <a:ext cx="6802587" cy="385642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Korrektur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von Plank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0246AF0-459A-C64E-8C54-1E4A47B13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34" r="-1" b="13833"/>
          <a:stretch/>
        </p:blipFill>
        <p:spPr>
          <a:xfrm>
            <a:off x="10150169" y="0"/>
            <a:ext cx="1827519" cy="1321881"/>
          </a:xfrm>
          <a:prstGeom prst="rect">
            <a:avLst/>
          </a:prstGeom>
          <a:ln w="12700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B5AE8C-27F3-524F-AA6E-312187DCD6B7}"/>
              </a:ext>
            </a:extLst>
          </p:cNvPr>
          <p:cNvSpPr txBox="1"/>
          <p:nvPr/>
        </p:nvSpPr>
        <p:spPr>
          <a:xfrm>
            <a:off x="10150169" y="6339309"/>
            <a:ext cx="197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Louis &amp; Carl Enslin</a:t>
            </a:r>
          </a:p>
        </p:txBody>
      </p:sp>
      <p:graphicFrame>
        <p:nvGraphicFramePr>
          <p:cNvPr id="34" name="Diagramm 33">
            <a:extLst>
              <a:ext uri="{FF2B5EF4-FFF2-40B4-BE49-F238E27FC236}">
                <a16:creationId xmlns:a16="http://schemas.microsoft.com/office/drawing/2014/main" id="{B8D6C3B8-DDC0-F34A-B020-0747F44D43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3445953"/>
              </p:ext>
            </p:extLst>
          </p:nvPr>
        </p:nvGraphicFramePr>
        <p:xfrm>
          <a:off x="500890" y="6138333"/>
          <a:ext cx="7372574" cy="70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6E98F45A-04C2-674A-9388-07B5687A1EA2}"/>
              </a:ext>
            </a:extLst>
          </p:cNvPr>
          <p:cNvSpPr txBox="1"/>
          <p:nvPr/>
        </p:nvSpPr>
        <p:spPr>
          <a:xfrm>
            <a:off x="478019" y="1346405"/>
            <a:ext cx="11081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Maschine Learning             Winkelberechnungen (einfacher und genauer)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Beratung durch Physiotherapeutin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5 Hauptfehler: Hohlkreuz, Po in die Luft, Kopfposition, Knie durchhängen, Ellenbogenposition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CD48B453-BB7E-514A-AB6B-7D509F961F7C}"/>
              </a:ext>
            </a:extLst>
          </p:cNvPr>
          <p:cNvCxnSpPr/>
          <p:nvPr/>
        </p:nvCxnSpPr>
        <p:spPr>
          <a:xfrm>
            <a:off x="2716696" y="1537252"/>
            <a:ext cx="516834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0569436-AE40-4A48-92C7-D762D9010B0F}"/>
              </a:ext>
            </a:extLst>
          </p:cNvPr>
          <p:cNvCxnSpPr/>
          <p:nvPr/>
        </p:nvCxnSpPr>
        <p:spPr>
          <a:xfrm flipV="1">
            <a:off x="500889" y="1321881"/>
            <a:ext cx="1937511" cy="400902"/>
          </a:xfrm>
          <a:prstGeom prst="line">
            <a:avLst/>
          </a:prstGeom>
          <a:ln w="50800">
            <a:solidFill>
              <a:srgbClr val="6B62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A29BF8D-4762-FC4E-8459-A5F67F590B94}"/>
              </a:ext>
            </a:extLst>
          </p:cNvPr>
          <p:cNvSpPr/>
          <p:nvPr/>
        </p:nvSpPr>
        <p:spPr>
          <a:xfrm>
            <a:off x="1159566" y="2964727"/>
            <a:ext cx="1855304" cy="629791"/>
          </a:xfrm>
          <a:prstGeom prst="rect">
            <a:avLst/>
          </a:prstGeom>
          <a:noFill/>
          <a:ln w="50800">
            <a:solidFill>
              <a:srgbClr val="6B6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B1501FB-7915-1040-9723-3012C98EDA26}"/>
              </a:ext>
            </a:extLst>
          </p:cNvPr>
          <p:cNvSpPr/>
          <p:nvPr/>
        </p:nvSpPr>
        <p:spPr>
          <a:xfrm>
            <a:off x="5456579" y="2964727"/>
            <a:ext cx="1855304" cy="629791"/>
          </a:xfrm>
          <a:prstGeom prst="rect">
            <a:avLst/>
          </a:prstGeom>
          <a:noFill/>
          <a:ln w="50800">
            <a:solidFill>
              <a:srgbClr val="6B6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99F59D4-678E-914C-8EA0-83ADCC61BB7D}"/>
              </a:ext>
            </a:extLst>
          </p:cNvPr>
          <p:cNvSpPr txBox="1"/>
          <p:nvPr/>
        </p:nvSpPr>
        <p:spPr>
          <a:xfrm>
            <a:off x="1191349" y="2943279"/>
            <a:ext cx="194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Berechnung von Fehler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1BA584-CEFA-234E-890C-162B7E26F814}"/>
              </a:ext>
            </a:extLst>
          </p:cNvPr>
          <p:cNvSpPr/>
          <p:nvPr/>
        </p:nvSpPr>
        <p:spPr>
          <a:xfrm>
            <a:off x="9554814" y="2964726"/>
            <a:ext cx="1855304" cy="629791"/>
          </a:xfrm>
          <a:prstGeom prst="rect">
            <a:avLst/>
          </a:prstGeom>
          <a:noFill/>
          <a:ln w="50800">
            <a:solidFill>
              <a:srgbClr val="6B6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E118601-8033-3846-A7E7-81BCAE89431E}"/>
              </a:ext>
            </a:extLst>
          </p:cNvPr>
          <p:cNvSpPr txBox="1"/>
          <p:nvPr/>
        </p:nvSpPr>
        <p:spPr>
          <a:xfrm>
            <a:off x="5410196" y="2956455"/>
            <a:ext cx="194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Berechnung von Korrektur (cm)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1293D04-41D7-E84D-BCA4-5433E8D2DD83}"/>
              </a:ext>
            </a:extLst>
          </p:cNvPr>
          <p:cNvSpPr txBox="1"/>
          <p:nvPr/>
        </p:nvSpPr>
        <p:spPr>
          <a:xfrm>
            <a:off x="9508431" y="2954399"/>
            <a:ext cx="194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Graphisches Userfeedback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0DA19A8-E6BC-E246-A720-6FCE935B8B23}"/>
              </a:ext>
            </a:extLst>
          </p:cNvPr>
          <p:cNvCxnSpPr>
            <a:cxnSpLocks/>
          </p:cNvCxnSpPr>
          <p:nvPr/>
        </p:nvCxnSpPr>
        <p:spPr>
          <a:xfrm>
            <a:off x="3675877" y="3277564"/>
            <a:ext cx="908356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8758DC0-DEAA-B941-BDD6-131402286759}"/>
              </a:ext>
            </a:extLst>
          </p:cNvPr>
          <p:cNvCxnSpPr>
            <a:cxnSpLocks/>
          </p:cNvCxnSpPr>
          <p:nvPr/>
        </p:nvCxnSpPr>
        <p:spPr>
          <a:xfrm>
            <a:off x="8058995" y="3277564"/>
            <a:ext cx="841512" cy="0"/>
          </a:xfrm>
          <a:prstGeom prst="straightConnector1">
            <a:avLst/>
          </a:prstGeom>
          <a:ln>
            <a:solidFill>
              <a:srgbClr val="6B6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Ein Bild, das drinnen, grün, Kunststoff, Papagei enthält.&#10;&#10;Automatisch generierte Beschreibung">
            <a:extLst>
              <a:ext uri="{FF2B5EF4-FFF2-40B4-BE49-F238E27FC236}">
                <a16:creationId xmlns:a16="http://schemas.microsoft.com/office/drawing/2014/main" id="{F4C2C950-28C7-CC47-BEC9-759F4075F5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926" y="4106478"/>
            <a:ext cx="3702428" cy="1450992"/>
          </a:xfrm>
          <a:prstGeom prst="rect">
            <a:avLst/>
          </a:prstGeom>
        </p:spPr>
      </p:pic>
      <p:pic>
        <p:nvPicPr>
          <p:cNvPr id="22" name="Grafik 2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8ECF7C-B848-5548-98D5-80A2FECC7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834" y="4106478"/>
            <a:ext cx="4780400" cy="145099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AEF6E372-3AC3-D242-A692-10E953F2DF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1234" y="3928168"/>
            <a:ext cx="2690191" cy="186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23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14" grpId="0"/>
      <p:bldP spid="23" grpId="0" animBg="1"/>
      <p:bldP spid="29" grpId="0"/>
      <p:bldP spid="30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453</Words>
  <Application>Microsoft Macintosh PowerPoint</Application>
  <PresentationFormat>Breitbild</PresentationFormat>
  <Paragraphs>141</Paragraphs>
  <Slides>8</Slides>
  <Notes>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Agenda</vt:lpstr>
      <vt:lpstr>Vorgehen mit DeepLabCut</vt:lpstr>
      <vt:lpstr>Select, extract &amp; label frames</vt:lpstr>
      <vt:lpstr>Vorgehen mit DeepLabCut</vt:lpstr>
      <vt:lpstr>Train &amp; evaluate network</vt:lpstr>
      <vt:lpstr>Ergebnisse</vt:lpstr>
      <vt:lpstr>Korrektur von Plank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von „Bodyweight“ Übungen</dc:title>
  <dc:creator>Enslin, Carl-Leandro</dc:creator>
  <cp:lastModifiedBy>Enslin, Carl-Leandro</cp:lastModifiedBy>
  <cp:revision>51</cp:revision>
  <dcterms:created xsi:type="dcterms:W3CDTF">2021-02-15T09:30:52Z</dcterms:created>
  <dcterms:modified xsi:type="dcterms:W3CDTF">2021-02-15T20:51:28Z</dcterms:modified>
</cp:coreProperties>
</file>